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312" r:id="rId4"/>
    <p:sldId id="313" r:id="rId5"/>
    <p:sldId id="314" r:id="rId6"/>
    <p:sldId id="315" r:id="rId7"/>
    <p:sldId id="317" r:id="rId8"/>
    <p:sldId id="31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33CC33"/>
    <a:srgbClr val="E1FB4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DIAGN&#211;STICO%20SINACIG%20_%20COMPONENTES%20DE%20CONTROL%20INTERNO.pdf" TargetMode="External"/><Relationship Id="rId1" Type="http://schemas.openxmlformats.org/officeDocument/2006/relationships/hyperlink" Target="MATRICES%20MUNICIPALIDADES%20DIC%202021.xlsx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TRICES%20MUNICIPALIDADES%20DIC%202021.xlsx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TRICES%20MUNICIPALIDADES%20DIC%202021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84A9E-3264-4F3F-BE67-186A4778D6A5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</dgm:pt>
    <dgm:pt modelId="{17C4142B-952C-4081-8D71-7D8D7246A12A}">
      <dgm:prSet phldrT="[Texto]" custT="1"/>
      <dgm:spPr/>
      <dgm:t>
        <a:bodyPr/>
        <a:lstStyle/>
        <a:p>
          <a:r>
            <a:rPr lang="es-GT" sz="1600" b="1" dirty="0">
              <a:solidFill>
                <a:schemeClr val="tx1"/>
              </a:solidFill>
            </a:rPr>
            <a:t>NOMBRAMIENTO</a:t>
          </a:r>
          <a:r>
            <a:rPr lang="es-GT" sz="1600" dirty="0"/>
            <a:t> </a:t>
          </a:r>
        </a:p>
      </dgm:t>
    </dgm:pt>
    <dgm:pt modelId="{76D49D16-DBFE-4C2C-A4E4-A4081A33D0BA}" type="parTrans" cxnId="{32B4D5D7-D4D6-46FB-924C-0B5EF8528255}">
      <dgm:prSet/>
      <dgm:spPr/>
      <dgm:t>
        <a:bodyPr/>
        <a:lstStyle/>
        <a:p>
          <a:endParaRPr lang="es-GT"/>
        </a:p>
      </dgm:t>
    </dgm:pt>
    <dgm:pt modelId="{8DB3AF7B-5CA3-49A2-AF48-81E14EFA7FA3}" type="sibTrans" cxnId="{32B4D5D7-D4D6-46FB-924C-0B5EF8528255}">
      <dgm:prSet/>
      <dgm:spPr/>
      <dgm:t>
        <a:bodyPr/>
        <a:lstStyle/>
        <a:p>
          <a:endParaRPr lang="es-GT"/>
        </a:p>
      </dgm:t>
    </dgm:pt>
    <dgm:pt modelId="{E95DEEC6-F189-4C4D-8FA2-F38A65685941}">
      <dgm:prSet phldrT="[Texto]" custT="1"/>
      <dgm:spPr/>
      <dgm:t>
        <a:bodyPr/>
        <a:lstStyle/>
        <a:p>
          <a:r>
            <a:rPr lang="es-GT" sz="1600" b="1" dirty="0">
              <a:solidFill>
                <a:schemeClr val="tx1"/>
              </a:solidFill>
            </a:rPr>
            <a:t>DIAGNÓSTICO INSTITUCIONAL</a:t>
          </a:r>
        </a:p>
      </dgm:t>
    </dgm:pt>
    <dgm:pt modelId="{877EECF6-E25B-47DD-B507-98D88C7C4301}" type="parTrans" cxnId="{123D372C-10EC-466B-8212-BE15F77C9E4E}">
      <dgm:prSet/>
      <dgm:spPr/>
      <dgm:t>
        <a:bodyPr/>
        <a:lstStyle/>
        <a:p>
          <a:endParaRPr lang="es-GT"/>
        </a:p>
      </dgm:t>
    </dgm:pt>
    <dgm:pt modelId="{60ADDE3B-356A-472E-8260-C53ABAC51474}" type="sibTrans" cxnId="{123D372C-10EC-466B-8212-BE15F77C9E4E}">
      <dgm:prSet/>
      <dgm:spPr/>
      <dgm:t>
        <a:bodyPr/>
        <a:lstStyle/>
        <a:p>
          <a:endParaRPr lang="es-GT"/>
        </a:p>
      </dgm:t>
    </dgm:pt>
    <dgm:pt modelId="{AE2C26EC-24E5-4921-B1C2-3070292A8CA3}">
      <dgm:prSet phldrT="[Texto]"/>
      <dgm:spPr/>
      <dgm:t>
        <a:bodyPr/>
        <a:lstStyle/>
        <a:p>
          <a:r>
            <a:rPr lang="es-GT" b="1" dirty="0">
              <a:solidFill>
                <a:schemeClr val="tx1"/>
              </a:solidFill>
            </a:rPr>
            <a:t>INFORME ANUAL DE CONTROL INTERNO</a:t>
          </a:r>
        </a:p>
      </dgm:t>
    </dgm:pt>
    <dgm:pt modelId="{6EAF5148-EF5D-4241-840D-E96CC97164EF}" type="parTrans" cxnId="{D7101F12-6172-4B51-A0F4-3D154FD689A4}">
      <dgm:prSet/>
      <dgm:spPr/>
      <dgm:t>
        <a:bodyPr/>
        <a:lstStyle/>
        <a:p>
          <a:endParaRPr lang="es-GT"/>
        </a:p>
      </dgm:t>
    </dgm:pt>
    <dgm:pt modelId="{0AAE1FF9-BF88-432A-BA8E-D7C6B2617F0A}" type="sibTrans" cxnId="{D7101F12-6172-4B51-A0F4-3D154FD689A4}">
      <dgm:prSet/>
      <dgm:spPr/>
      <dgm:t>
        <a:bodyPr/>
        <a:lstStyle/>
        <a:p>
          <a:endParaRPr lang="es-GT"/>
        </a:p>
      </dgm:t>
    </dgm:pt>
    <dgm:pt modelId="{A07DAAD4-3C4B-4896-9BB8-EAD3D4A5545E}">
      <dgm:prSet/>
      <dgm:spPr/>
      <dgm:t>
        <a:bodyPr/>
        <a:lstStyle/>
        <a:p>
          <a:r>
            <a:rPr lang="es-GT" b="1" dirty="0">
              <a:solidFill>
                <a:schemeClr val="tx1"/>
              </a:solidFill>
            </a:rPr>
            <a:t>EVALUACIÓN DE RIESGO</a:t>
          </a:r>
        </a:p>
      </dgm:t>
    </dgm:pt>
    <dgm:pt modelId="{56FF1D5D-9CC6-4D5A-9CE4-5E00076295F8}" type="parTrans" cxnId="{2A15B4D0-5EC9-45CD-B5D5-C30F1491912A}">
      <dgm:prSet/>
      <dgm:spPr/>
      <dgm:t>
        <a:bodyPr/>
        <a:lstStyle/>
        <a:p>
          <a:endParaRPr lang="es-GT"/>
        </a:p>
      </dgm:t>
    </dgm:pt>
    <dgm:pt modelId="{F6C56EE6-0381-40BD-A7CC-9C75AF39994D}" type="sibTrans" cxnId="{2A15B4D0-5EC9-45CD-B5D5-C30F1491912A}">
      <dgm:prSet/>
      <dgm:spPr/>
      <dgm:t>
        <a:bodyPr/>
        <a:lstStyle/>
        <a:p>
          <a:endParaRPr lang="es-GT"/>
        </a:p>
      </dgm:t>
    </dgm:pt>
    <dgm:pt modelId="{1E168F37-8437-464A-B73E-18204389D48E}">
      <dgm:prSet/>
      <dgm:spPr/>
      <dgm:t>
        <a:bodyPr/>
        <a:lstStyle/>
        <a:p>
          <a:r>
            <a:rPr lang="es-GT" b="1" dirty="0">
              <a:solidFill>
                <a:schemeClr val="tx1"/>
              </a:solidFill>
            </a:rPr>
            <a:t>ELABORAR MATRICES</a:t>
          </a:r>
        </a:p>
      </dgm:t>
    </dgm:pt>
    <dgm:pt modelId="{746B3247-BC62-4C97-AB59-36BB2CD564FF}" type="parTrans" cxnId="{99BAA247-1926-4325-9B0F-A9A193162603}">
      <dgm:prSet/>
      <dgm:spPr/>
      <dgm:t>
        <a:bodyPr/>
        <a:lstStyle/>
        <a:p>
          <a:endParaRPr lang="es-GT"/>
        </a:p>
      </dgm:t>
    </dgm:pt>
    <dgm:pt modelId="{87058D67-2198-48F7-ABBF-31835A156918}" type="sibTrans" cxnId="{99BAA247-1926-4325-9B0F-A9A193162603}">
      <dgm:prSet/>
      <dgm:spPr/>
      <dgm:t>
        <a:bodyPr/>
        <a:lstStyle/>
        <a:p>
          <a:endParaRPr lang="es-GT"/>
        </a:p>
      </dgm:t>
    </dgm:pt>
    <dgm:pt modelId="{180615CB-13B0-491C-B648-C5E91F5E6951}" type="pres">
      <dgm:prSet presAssocID="{FB884A9E-3264-4F3F-BE67-186A4778D6A5}" presName="CompostProcess" presStyleCnt="0">
        <dgm:presLayoutVars>
          <dgm:dir/>
          <dgm:resizeHandles val="exact"/>
        </dgm:presLayoutVars>
      </dgm:prSet>
      <dgm:spPr/>
    </dgm:pt>
    <dgm:pt modelId="{06C76D1C-8001-4C84-89D5-C54287EEFB03}" type="pres">
      <dgm:prSet presAssocID="{FB884A9E-3264-4F3F-BE67-186A4778D6A5}" presName="arrow" presStyleLbl="bgShp" presStyleIdx="0" presStyleCnt="1" custScaleX="117647"/>
      <dgm:spPr/>
    </dgm:pt>
    <dgm:pt modelId="{8CBDFC59-CB90-4F28-A275-A777133E15AF}" type="pres">
      <dgm:prSet presAssocID="{FB884A9E-3264-4F3F-BE67-186A4778D6A5}" presName="linearProcess" presStyleCnt="0"/>
      <dgm:spPr/>
    </dgm:pt>
    <dgm:pt modelId="{65803D4F-B944-478E-AAF9-7306B43F29A5}" type="pres">
      <dgm:prSet presAssocID="{17C4142B-952C-4081-8D71-7D8D7246A12A}" presName="textNode" presStyleLbl="node1" presStyleIdx="0" presStyleCnt="5" custScaleX="12073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AEF03A0-1281-4F2A-9BAD-C050CED4C8F5}" type="pres">
      <dgm:prSet presAssocID="{8DB3AF7B-5CA3-49A2-AF48-81E14EFA7FA3}" presName="sibTrans" presStyleCnt="0"/>
      <dgm:spPr/>
    </dgm:pt>
    <dgm:pt modelId="{25256462-88B7-412F-AE7B-4519536DF780}" type="pres">
      <dgm:prSet presAssocID="{E95DEEC6-F189-4C4D-8FA2-F38A65685941}" presName="textNode" presStyleLbl="node1" presStyleIdx="1" presStyleCnt="5" custScaleX="11797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511E9DE-A01C-424E-A64F-92E84B30202A}" type="pres">
      <dgm:prSet presAssocID="{60ADDE3B-356A-472E-8260-C53ABAC51474}" presName="sibTrans" presStyleCnt="0"/>
      <dgm:spPr/>
    </dgm:pt>
    <dgm:pt modelId="{14BA5DAE-ED9F-4E37-A540-3DB8EAA7D100}" type="pres">
      <dgm:prSet presAssocID="{A07DAAD4-3C4B-4896-9BB8-EAD3D4A5545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A125807-DB2D-483B-852F-E6AE44727206}" type="pres">
      <dgm:prSet presAssocID="{F6C56EE6-0381-40BD-A7CC-9C75AF39994D}" presName="sibTrans" presStyleCnt="0"/>
      <dgm:spPr/>
    </dgm:pt>
    <dgm:pt modelId="{FAA1A1B2-6965-417D-9A48-84AA738D26E7}" type="pres">
      <dgm:prSet presAssocID="{1E168F37-8437-464A-B73E-18204389D48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4328563-03B5-40AC-853E-2BEEBEA64FCA}" type="pres">
      <dgm:prSet presAssocID="{87058D67-2198-48F7-ABBF-31835A156918}" presName="sibTrans" presStyleCnt="0"/>
      <dgm:spPr/>
    </dgm:pt>
    <dgm:pt modelId="{BE5EE7B5-2FB0-4F09-8046-B6877C12FF65}" type="pres">
      <dgm:prSet presAssocID="{AE2C26EC-24E5-4921-B1C2-3070292A8CA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747A798E-F356-45E9-9841-89F7447C893F}" type="presOf" srcId="{AE2C26EC-24E5-4921-B1C2-3070292A8CA3}" destId="{BE5EE7B5-2FB0-4F09-8046-B6877C12FF65}" srcOrd="0" destOrd="0" presId="urn:microsoft.com/office/officeart/2005/8/layout/hProcess9"/>
    <dgm:cxn modelId="{123D372C-10EC-466B-8212-BE15F77C9E4E}" srcId="{FB884A9E-3264-4F3F-BE67-186A4778D6A5}" destId="{E95DEEC6-F189-4C4D-8FA2-F38A65685941}" srcOrd="1" destOrd="0" parTransId="{877EECF6-E25B-47DD-B507-98D88C7C4301}" sibTransId="{60ADDE3B-356A-472E-8260-C53ABAC51474}"/>
    <dgm:cxn modelId="{5A640611-3A63-4C6F-9FEF-89DFF613EDE8}" type="presOf" srcId="{1E168F37-8437-464A-B73E-18204389D48E}" destId="{FAA1A1B2-6965-417D-9A48-84AA738D26E7}" srcOrd="0" destOrd="0" presId="urn:microsoft.com/office/officeart/2005/8/layout/hProcess9"/>
    <dgm:cxn modelId="{32B4D5D7-D4D6-46FB-924C-0B5EF8528255}" srcId="{FB884A9E-3264-4F3F-BE67-186A4778D6A5}" destId="{17C4142B-952C-4081-8D71-7D8D7246A12A}" srcOrd="0" destOrd="0" parTransId="{76D49D16-DBFE-4C2C-A4E4-A4081A33D0BA}" sibTransId="{8DB3AF7B-5CA3-49A2-AF48-81E14EFA7FA3}"/>
    <dgm:cxn modelId="{D7101F12-6172-4B51-A0F4-3D154FD689A4}" srcId="{FB884A9E-3264-4F3F-BE67-186A4778D6A5}" destId="{AE2C26EC-24E5-4921-B1C2-3070292A8CA3}" srcOrd="4" destOrd="0" parTransId="{6EAF5148-EF5D-4241-840D-E96CC97164EF}" sibTransId="{0AAE1FF9-BF88-432A-BA8E-D7C6B2617F0A}"/>
    <dgm:cxn modelId="{706B8CE5-C1EB-47B0-870E-6B527BEB544F}" type="presOf" srcId="{E95DEEC6-F189-4C4D-8FA2-F38A65685941}" destId="{25256462-88B7-412F-AE7B-4519536DF780}" srcOrd="0" destOrd="0" presId="urn:microsoft.com/office/officeart/2005/8/layout/hProcess9"/>
    <dgm:cxn modelId="{99BAA247-1926-4325-9B0F-A9A193162603}" srcId="{FB884A9E-3264-4F3F-BE67-186A4778D6A5}" destId="{1E168F37-8437-464A-B73E-18204389D48E}" srcOrd="3" destOrd="0" parTransId="{746B3247-BC62-4C97-AB59-36BB2CD564FF}" sibTransId="{87058D67-2198-48F7-ABBF-31835A156918}"/>
    <dgm:cxn modelId="{7D78227E-8DC7-4C77-9743-AC24A4343C75}" type="presOf" srcId="{A07DAAD4-3C4B-4896-9BB8-EAD3D4A5545E}" destId="{14BA5DAE-ED9F-4E37-A540-3DB8EAA7D100}" srcOrd="0" destOrd="0" presId="urn:microsoft.com/office/officeart/2005/8/layout/hProcess9"/>
    <dgm:cxn modelId="{2A15B4D0-5EC9-45CD-B5D5-C30F1491912A}" srcId="{FB884A9E-3264-4F3F-BE67-186A4778D6A5}" destId="{A07DAAD4-3C4B-4896-9BB8-EAD3D4A5545E}" srcOrd="2" destOrd="0" parTransId="{56FF1D5D-9CC6-4D5A-9CE4-5E00076295F8}" sibTransId="{F6C56EE6-0381-40BD-A7CC-9C75AF39994D}"/>
    <dgm:cxn modelId="{21F792D4-0DBD-4153-BF30-D49F3529660E}" type="presOf" srcId="{17C4142B-952C-4081-8D71-7D8D7246A12A}" destId="{65803D4F-B944-478E-AAF9-7306B43F29A5}" srcOrd="0" destOrd="0" presId="urn:microsoft.com/office/officeart/2005/8/layout/hProcess9"/>
    <dgm:cxn modelId="{51A0432B-D407-4655-8FF1-6E92EA29947C}" type="presOf" srcId="{FB884A9E-3264-4F3F-BE67-186A4778D6A5}" destId="{180615CB-13B0-491C-B648-C5E91F5E6951}" srcOrd="0" destOrd="0" presId="urn:microsoft.com/office/officeart/2005/8/layout/hProcess9"/>
    <dgm:cxn modelId="{C791B254-C881-4195-8A9B-7774DCAF5E62}" type="presParOf" srcId="{180615CB-13B0-491C-B648-C5E91F5E6951}" destId="{06C76D1C-8001-4C84-89D5-C54287EEFB03}" srcOrd="0" destOrd="0" presId="urn:microsoft.com/office/officeart/2005/8/layout/hProcess9"/>
    <dgm:cxn modelId="{FE087DA1-17BA-464D-838D-8C19E651B208}" type="presParOf" srcId="{180615CB-13B0-491C-B648-C5E91F5E6951}" destId="{8CBDFC59-CB90-4F28-A275-A777133E15AF}" srcOrd="1" destOrd="0" presId="urn:microsoft.com/office/officeart/2005/8/layout/hProcess9"/>
    <dgm:cxn modelId="{C0485319-C5A4-46DA-9450-F6A1059570E8}" type="presParOf" srcId="{8CBDFC59-CB90-4F28-A275-A777133E15AF}" destId="{65803D4F-B944-478E-AAF9-7306B43F29A5}" srcOrd="0" destOrd="0" presId="urn:microsoft.com/office/officeart/2005/8/layout/hProcess9"/>
    <dgm:cxn modelId="{F3812A0A-9288-4894-9C8D-672736C63451}" type="presParOf" srcId="{8CBDFC59-CB90-4F28-A275-A777133E15AF}" destId="{EAEF03A0-1281-4F2A-9BAD-C050CED4C8F5}" srcOrd="1" destOrd="0" presId="urn:microsoft.com/office/officeart/2005/8/layout/hProcess9"/>
    <dgm:cxn modelId="{875E63C9-FDD6-4EA0-B572-B806F9AE60F2}" type="presParOf" srcId="{8CBDFC59-CB90-4F28-A275-A777133E15AF}" destId="{25256462-88B7-412F-AE7B-4519536DF780}" srcOrd="2" destOrd="0" presId="urn:microsoft.com/office/officeart/2005/8/layout/hProcess9"/>
    <dgm:cxn modelId="{5BE96C20-09B5-4CEF-B257-3732A80F385D}" type="presParOf" srcId="{8CBDFC59-CB90-4F28-A275-A777133E15AF}" destId="{8511E9DE-A01C-424E-A64F-92E84B30202A}" srcOrd="3" destOrd="0" presId="urn:microsoft.com/office/officeart/2005/8/layout/hProcess9"/>
    <dgm:cxn modelId="{280C3EC4-2E0A-4CD0-A031-730E1E9B1815}" type="presParOf" srcId="{8CBDFC59-CB90-4F28-A275-A777133E15AF}" destId="{14BA5DAE-ED9F-4E37-A540-3DB8EAA7D100}" srcOrd="4" destOrd="0" presId="urn:microsoft.com/office/officeart/2005/8/layout/hProcess9"/>
    <dgm:cxn modelId="{559ADDC0-885A-4FBB-88AE-DBAC42BDBC81}" type="presParOf" srcId="{8CBDFC59-CB90-4F28-A275-A777133E15AF}" destId="{5A125807-DB2D-483B-852F-E6AE44727206}" srcOrd="5" destOrd="0" presId="urn:microsoft.com/office/officeart/2005/8/layout/hProcess9"/>
    <dgm:cxn modelId="{4D85C890-E7E0-4594-8910-882E4310BC75}" type="presParOf" srcId="{8CBDFC59-CB90-4F28-A275-A777133E15AF}" destId="{FAA1A1B2-6965-417D-9A48-84AA738D26E7}" srcOrd="6" destOrd="0" presId="urn:microsoft.com/office/officeart/2005/8/layout/hProcess9"/>
    <dgm:cxn modelId="{BBFE6377-08C0-4362-9AEE-FE97358E26D8}" type="presParOf" srcId="{8CBDFC59-CB90-4F28-A275-A777133E15AF}" destId="{04328563-03B5-40AC-853E-2BEEBEA64FCA}" srcOrd="7" destOrd="0" presId="urn:microsoft.com/office/officeart/2005/8/layout/hProcess9"/>
    <dgm:cxn modelId="{0F790EC1-E603-4F17-BB72-7E50DEB92824}" type="presParOf" srcId="{8CBDFC59-CB90-4F28-A275-A777133E15AF}" destId="{BE5EE7B5-2FB0-4F09-8046-B6877C12FF6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84A9E-3264-4F3F-BE67-186A4778D6A5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</dgm:pt>
    <dgm:pt modelId="{17C4142B-952C-4081-8D71-7D8D7246A12A}">
      <dgm:prSet phldrT="[Texto]"/>
      <dgm:spPr/>
      <dgm:t>
        <a:bodyPr/>
        <a:lstStyle/>
        <a:p>
          <a:r>
            <a:rPr lang="es-GT" b="1" dirty="0">
              <a:solidFill>
                <a:schemeClr val="tx1"/>
              </a:solidFill>
            </a:rPr>
            <a:t>NOMBRAMIENTO</a:t>
          </a:r>
          <a:r>
            <a:rPr lang="es-GT" dirty="0"/>
            <a:t> </a:t>
          </a:r>
        </a:p>
      </dgm:t>
    </dgm:pt>
    <dgm:pt modelId="{76D49D16-DBFE-4C2C-A4E4-A4081A33D0BA}" type="parTrans" cxnId="{32B4D5D7-D4D6-46FB-924C-0B5EF8528255}">
      <dgm:prSet/>
      <dgm:spPr/>
      <dgm:t>
        <a:bodyPr/>
        <a:lstStyle/>
        <a:p>
          <a:endParaRPr lang="es-GT"/>
        </a:p>
      </dgm:t>
    </dgm:pt>
    <dgm:pt modelId="{8DB3AF7B-5CA3-49A2-AF48-81E14EFA7FA3}" type="sibTrans" cxnId="{32B4D5D7-D4D6-46FB-924C-0B5EF8528255}">
      <dgm:prSet/>
      <dgm:spPr/>
      <dgm:t>
        <a:bodyPr/>
        <a:lstStyle/>
        <a:p>
          <a:endParaRPr lang="es-GT"/>
        </a:p>
      </dgm:t>
    </dgm:pt>
    <dgm:pt modelId="{180615CB-13B0-491C-B648-C5E91F5E6951}" type="pres">
      <dgm:prSet presAssocID="{FB884A9E-3264-4F3F-BE67-186A4778D6A5}" presName="CompostProcess" presStyleCnt="0">
        <dgm:presLayoutVars>
          <dgm:dir/>
          <dgm:resizeHandles val="exact"/>
        </dgm:presLayoutVars>
      </dgm:prSet>
      <dgm:spPr/>
    </dgm:pt>
    <dgm:pt modelId="{06C76D1C-8001-4C84-89D5-C54287EEFB03}" type="pres">
      <dgm:prSet presAssocID="{FB884A9E-3264-4F3F-BE67-186A4778D6A5}" presName="arrow" presStyleLbl="bgShp" presStyleIdx="0" presStyleCnt="1" custScaleX="117647"/>
      <dgm:spPr/>
    </dgm:pt>
    <dgm:pt modelId="{8CBDFC59-CB90-4F28-A275-A777133E15AF}" type="pres">
      <dgm:prSet presAssocID="{FB884A9E-3264-4F3F-BE67-186A4778D6A5}" presName="linearProcess" presStyleCnt="0"/>
      <dgm:spPr/>
    </dgm:pt>
    <dgm:pt modelId="{65803D4F-B944-478E-AAF9-7306B43F29A5}" type="pres">
      <dgm:prSet presAssocID="{17C4142B-952C-4081-8D71-7D8D7246A12A}" presName="textNode" presStyleLbl="node1" presStyleIdx="0" presStyleCnt="1" custScaleX="56707" custLinFactNeighborX="-76910" custLinFactNeighborY="-357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32B4D5D7-D4D6-46FB-924C-0B5EF8528255}" srcId="{FB884A9E-3264-4F3F-BE67-186A4778D6A5}" destId="{17C4142B-952C-4081-8D71-7D8D7246A12A}" srcOrd="0" destOrd="0" parTransId="{76D49D16-DBFE-4C2C-A4E4-A4081A33D0BA}" sibTransId="{8DB3AF7B-5CA3-49A2-AF48-81E14EFA7FA3}"/>
    <dgm:cxn modelId="{42FEFFC8-9AD4-496A-9067-42B1C19C22BE}" type="presOf" srcId="{17C4142B-952C-4081-8D71-7D8D7246A12A}" destId="{65803D4F-B944-478E-AAF9-7306B43F29A5}" srcOrd="0" destOrd="0" presId="urn:microsoft.com/office/officeart/2005/8/layout/hProcess9"/>
    <dgm:cxn modelId="{98577FBB-4BF3-4342-AA93-9DB260157C3D}" type="presOf" srcId="{FB884A9E-3264-4F3F-BE67-186A4778D6A5}" destId="{180615CB-13B0-491C-B648-C5E91F5E6951}" srcOrd="0" destOrd="0" presId="urn:microsoft.com/office/officeart/2005/8/layout/hProcess9"/>
    <dgm:cxn modelId="{DF984983-BF7E-418F-A1C9-B8DA0A92FCAD}" type="presParOf" srcId="{180615CB-13B0-491C-B648-C5E91F5E6951}" destId="{06C76D1C-8001-4C84-89D5-C54287EEFB03}" srcOrd="0" destOrd="0" presId="urn:microsoft.com/office/officeart/2005/8/layout/hProcess9"/>
    <dgm:cxn modelId="{F8912423-6B45-417F-AE3C-35ADD82A1F95}" type="presParOf" srcId="{180615CB-13B0-491C-B648-C5E91F5E6951}" destId="{8CBDFC59-CB90-4F28-A275-A777133E15AF}" srcOrd="1" destOrd="0" presId="urn:microsoft.com/office/officeart/2005/8/layout/hProcess9"/>
    <dgm:cxn modelId="{30BB37B1-0285-4913-BC76-7987F6690B9A}" type="presParOf" srcId="{8CBDFC59-CB90-4F28-A275-A777133E15AF}" destId="{65803D4F-B944-478E-AAF9-7306B43F29A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84A9E-3264-4F3F-BE67-186A4778D6A5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17C4142B-952C-4081-8D71-7D8D7246A12A}">
      <dgm:prSet phldrT="[Texto]"/>
      <dgm:spPr/>
      <dgm:t>
        <a:bodyPr/>
        <a:lstStyle/>
        <a:p>
          <a:r>
            <a:rPr lang="es-GT" b="1" dirty="0">
              <a:solidFill>
                <a:schemeClr val="tx1"/>
              </a:solidFill>
            </a:rPr>
            <a:t>NOMBRAMIENTO </a:t>
          </a:r>
        </a:p>
      </dgm:t>
    </dgm:pt>
    <dgm:pt modelId="{76D49D16-DBFE-4C2C-A4E4-A4081A33D0BA}" type="parTrans" cxnId="{32B4D5D7-D4D6-46FB-924C-0B5EF8528255}">
      <dgm:prSet/>
      <dgm:spPr/>
      <dgm:t>
        <a:bodyPr/>
        <a:lstStyle/>
        <a:p>
          <a:endParaRPr lang="es-GT"/>
        </a:p>
      </dgm:t>
    </dgm:pt>
    <dgm:pt modelId="{8DB3AF7B-5CA3-49A2-AF48-81E14EFA7FA3}" type="sibTrans" cxnId="{32B4D5D7-D4D6-46FB-924C-0B5EF8528255}">
      <dgm:prSet/>
      <dgm:spPr/>
      <dgm:t>
        <a:bodyPr/>
        <a:lstStyle/>
        <a:p>
          <a:endParaRPr lang="es-GT"/>
        </a:p>
      </dgm:t>
    </dgm:pt>
    <dgm:pt modelId="{E95DEEC6-F189-4C4D-8FA2-F38A65685941}">
      <dgm:prSet phldrT="[Texto]"/>
      <dgm:spPr>
        <a:solidFill>
          <a:srgbClr val="33CC33"/>
        </a:solidFill>
      </dgm:spPr>
      <dgm:t>
        <a:bodyPr/>
        <a:lstStyle/>
        <a:p>
          <a:r>
            <a:rPr lang="es-GT" b="1" dirty="0">
              <a:solidFill>
                <a:schemeClr val="tx1"/>
              </a:solidFill>
            </a:rPr>
            <a:t>DIAGNÓSTICO </a:t>
          </a:r>
          <a:r>
            <a:rPr lang="es-GT" b="1" dirty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INSTITUCIONAL</a:t>
          </a:r>
          <a:endParaRPr lang="es-GT" b="1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877EECF6-E25B-47DD-B507-98D88C7C4301}" type="parTrans" cxnId="{123D372C-10EC-466B-8212-BE15F77C9E4E}">
      <dgm:prSet/>
      <dgm:spPr/>
      <dgm:t>
        <a:bodyPr/>
        <a:lstStyle/>
        <a:p>
          <a:endParaRPr lang="es-GT"/>
        </a:p>
      </dgm:t>
    </dgm:pt>
    <dgm:pt modelId="{60ADDE3B-356A-472E-8260-C53ABAC51474}" type="sibTrans" cxnId="{123D372C-10EC-466B-8212-BE15F77C9E4E}">
      <dgm:prSet/>
      <dgm:spPr/>
      <dgm:t>
        <a:bodyPr/>
        <a:lstStyle/>
        <a:p>
          <a:endParaRPr lang="es-GT"/>
        </a:p>
      </dgm:t>
    </dgm:pt>
    <dgm:pt modelId="{180615CB-13B0-491C-B648-C5E91F5E6951}" type="pres">
      <dgm:prSet presAssocID="{FB884A9E-3264-4F3F-BE67-186A4778D6A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06C76D1C-8001-4C84-89D5-C54287EEFB03}" type="pres">
      <dgm:prSet presAssocID="{FB884A9E-3264-4F3F-BE67-186A4778D6A5}" presName="arrow" presStyleLbl="bgShp" presStyleIdx="0" presStyleCnt="1" custScaleX="117647"/>
      <dgm:spPr/>
    </dgm:pt>
    <dgm:pt modelId="{8CBDFC59-CB90-4F28-A275-A777133E15AF}" type="pres">
      <dgm:prSet presAssocID="{FB884A9E-3264-4F3F-BE67-186A4778D6A5}" presName="linearProcess" presStyleCnt="0"/>
      <dgm:spPr/>
    </dgm:pt>
    <dgm:pt modelId="{65803D4F-B944-478E-AAF9-7306B43F29A5}" type="pres">
      <dgm:prSet presAssocID="{17C4142B-952C-4081-8D71-7D8D7246A12A}" presName="textNode" presStyleLbl="node1" presStyleIdx="0" presStyleCnt="2" custScaleX="61070" custLinFactX="-25993" custLinFactNeighborX="-100000" custLinFactNeighborY="-357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AEF03A0-1281-4F2A-9BAD-C050CED4C8F5}" type="pres">
      <dgm:prSet presAssocID="{8DB3AF7B-5CA3-49A2-AF48-81E14EFA7FA3}" presName="sibTrans" presStyleCnt="0"/>
      <dgm:spPr/>
    </dgm:pt>
    <dgm:pt modelId="{25256462-88B7-412F-AE7B-4519536DF780}" type="pres">
      <dgm:prSet presAssocID="{E95DEEC6-F189-4C4D-8FA2-F38A65685941}" presName="textNode" presStyleLbl="node1" presStyleIdx="1" presStyleCnt="2" custScaleX="70657" custLinFactX="-4062" custLinFactNeighborX="-100000" custLinFactNeighborY="-357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63799635-0327-43DD-8937-AD6B91CDEFC9}" type="presOf" srcId="{17C4142B-952C-4081-8D71-7D8D7246A12A}" destId="{65803D4F-B944-478E-AAF9-7306B43F29A5}" srcOrd="0" destOrd="0" presId="urn:microsoft.com/office/officeart/2005/8/layout/hProcess9"/>
    <dgm:cxn modelId="{32B4D5D7-D4D6-46FB-924C-0B5EF8528255}" srcId="{FB884A9E-3264-4F3F-BE67-186A4778D6A5}" destId="{17C4142B-952C-4081-8D71-7D8D7246A12A}" srcOrd="0" destOrd="0" parTransId="{76D49D16-DBFE-4C2C-A4E4-A4081A33D0BA}" sibTransId="{8DB3AF7B-5CA3-49A2-AF48-81E14EFA7FA3}"/>
    <dgm:cxn modelId="{DB5D2121-EBA7-4B64-BB4E-1137DDAF6463}" type="presOf" srcId="{E95DEEC6-F189-4C4D-8FA2-F38A65685941}" destId="{25256462-88B7-412F-AE7B-4519536DF780}" srcOrd="0" destOrd="0" presId="urn:microsoft.com/office/officeart/2005/8/layout/hProcess9"/>
    <dgm:cxn modelId="{98999FAA-5118-4EFB-BA0D-4A68D957023B}" type="presOf" srcId="{FB884A9E-3264-4F3F-BE67-186A4778D6A5}" destId="{180615CB-13B0-491C-B648-C5E91F5E6951}" srcOrd="0" destOrd="0" presId="urn:microsoft.com/office/officeart/2005/8/layout/hProcess9"/>
    <dgm:cxn modelId="{123D372C-10EC-466B-8212-BE15F77C9E4E}" srcId="{FB884A9E-3264-4F3F-BE67-186A4778D6A5}" destId="{E95DEEC6-F189-4C4D-8FA2-F38A65685941}" srcOrd="1" destOrd="0" parTransId="{877EECF6-E25B-47DD-B507-98D88C7C4301}" sibTransId="{60ADDE3B-356A-472E-8260-C53ABAC51474}"/>
    <dgm:cxn modelId="{4C80E512-A6AC-4672-8C3C-D9F6C2F0F669}" type="presParOf" srcId="{180615CB-13B0-491C-B648-C5E91F5E6951}" destId="{06C76D1C-8001-4C84-89D5-C54287EEFB03}" srcOrd="0" destOrd="0" presId="urn:microsoft.com/office/officeart/2005/8/layout/hProcess9"/>
    <dgm:cxn modelId="{2C9C7709-ACD8-4802-AA00-B31F252A9050}" type="presParOf" srcId="{180615CB-13B0-491C-B648-C5E91F5E6951}" destId="{8CBDFC59-CB90-4F28-A275-A777133E15AF}" srcOrd="1" destOrd="0" presId="urn:microsoft.com/office/officeart/2005/8/layout/hProcess9"/>
    <dgm:cxn modelId="{43802CFB-2A06-437A-A082-3BB5C84AED99}" type="presParOf" srcId="{8CBDFC59-CB90-4F28-A275-A777133E15AF}" destId="{65803D4F-B944-478E-AAF9-7306B43F29A5}" srcOrd="0" destOrd="0" presId="urn:microsoft.com/office/officeart/2005/8/layout/hProcess9"/>
    <dgm:cxn modelId="{AD989089-FF7A-41DE-8A5E-DA92D96EDC8B}" type="presParOf" srcId="{8CBDFC59-CB90-4F28-A275-A777133E15AF}" destId="{EAEF03A0-1281-4F2A-9BAD-C050CED4C8F5}" srcOrd="1" destOrd="0" presId="urn:microsoft.com/office/officeart/2005/8/layout/hProcess9"/>
    <dgm:cxn modelId="{2AB46745-13C4-4C25-B18A-8BD84614A817}" type="presParOf" srcId="{8CBDFC59-CB90-4F28-A275-A777133E15AF}" destId="{25256462-88B7-412F-AE7B-4519536DF78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884A9E-3264-4F3F-BE67-186A4778D6A5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17C4142B-952C-4081-8D71-7D8D7246A12A}">
      <dgm:prSet phldrT="[Texto]" custT="1"/>
      <dgm:spPr/>
      <dgm:t>
        <a:bodyPr/>
        <a:lstStyle/>
        <a:p>
          <a:r>
            <a:rPr lang="es-GT" sz="1600" b="1" dirty="0">
              <a:solidFill>
                <a:schemeClr val="tx1"/>
              </a:solidFill>
            </a:rPr>
            <a:t>NOMBRAMIENTO</a:t>
          </a:r>
          <a:r>
            <a:rPr lang="es-GT" sz="1400" dirty="0"/>
            <a:t> </a:t>
          </a:r>
        </a:p>
      </dgm:t>
    </dgm:pt>
    <dgm:pt modelId="{76D49D16-DBFE-4C2C-A4E4-A4081A33D0BA}" type="parTrans" cxnId="{32B4D5D7-D4D6-46FB-924C-0B5EF8528255}">
      <dgm:prSet/>
      <dgm:spPr/>
      <dgm:t>
        <a:bodyPr/>
        <a:lstStyle/>
        <a:p>
          <a:endParaRPr lang="es-GT"/>
        </a:p>
      </dgm:t>
    </dgm:pt>
    <dgm:pt modelId="{8DB3AF7B-5CA3-49A2-AF48-81E14EFA7FA3}" type="sibTrans" cxnId="{32B4D5D7-D4D6-46FB-924C-0B5EF8528255}">
      <dgm:prSet/>
      <dgm:spPr/>
      <dgm:t>
        <a:bodyPr/>
        <a:lstStyle/>
        <a:p>
          <a:endParaRPr lang="es-GT"/>
        </a:p>
      </dgm:t>
    </dgm:pt>
    <dgm:pt modelId="{E95DEEC6-F189-4C4D-8FA2-F38A65685941}">
      <dgm:prSet phldrT="[Texto]"/>
      <dgm:spPr>
        <a:solidFill>
          <a:srgbClr val="33CC33"/>
        </a:solidFill>
      </dgm:spPr>
      <dgm:t>
        <a:bodyPr/>
        <a:lstStyle/>
        <a:p>
          <a:r>
            <a:rPr lang="es-GT" b="1" dirty="0">
              <a:solidFill>
                <a:schemeClr val="tx1"/>
              </a:solidFill>
            </a:rPr>
            <a:t>DIAGNÓSTICO INSTITUCIONAL</a:t>
          </a:r>
        </a:p>
      </dgm:t>
    </dgm:pt>
    <dgm:pt modelId="{877EECF6-E25B-47DD-B507-98D88C7C4301}" type="parTrans" cxnId="{123D372C-10EC-466B-8212-BE15F77C9E4E}">
      <dgm:prSet/>
      <dgm:spPr/>
      <dgm:t>
        <a:bodyPr/>
        <a:lstStyle/>
        <a:p>
          <a:endParaRPr lang="es-GT"/>
        </a:p>
      </dgm:t>
    </dgm:pt>
    <dgm:pt modelId="{60ADDE3B-356A-472E-8260-C53ABAC51474}" type="sibTrans" cxnId="{123D372C-10EC-466B-8212-BE15F77C9E4E}">
      <dgm:prSet/>
      <dgm:spPr/>
      <dgm:t>
        <a:bodyPr/>
        <a:lstStyle/>
        <a:p>
          <a:endParaRPr lang="es-GT"/>
        </a:p>
      </dgm:t>
    </dgm:pt>
    <dgm:pt modelId="{7BDCB0F8-30C6-41E9-B7A6-F03D0372188B}">
      <dgm:prSet custT="1"/>
      <dgm:spPr/>
      <dgm:t>
        <a:bodyPr/>
        <a:lstStyle/>
        <a:p>
          <a:r>
            <a:rPr lang="es-GT" sz="2400" b="1" dirty="0">
              <a:solidFill>
                <a:schemeClr val="tx1"/>
              </a:solidFill>
            </a:rPr>
            <a:t>EVALUACIÓN DE </a:t>
          </a:r>
          <a:r>
            <a:rPr lang="es-GT" sz="2400" b="1" dirty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RIESGO</a:t>
          </a:r>
          <a:endParaRPr lang="es-GT" sz="2400" b="1" dirty="0">
            <a:solidFill>
              <a:schemeClr val="tx1"/>
            </a:solidFill>
          </a:endParaRPr>
        </a:p>
      </dgm:t>
    </dgm:pt>
    <dgm:pt modelId="{4445FD37-8EFD-4D80-86CA-1998792E98C6}" type="parTrans" cxnId="{1B3D8D4A-D2C2-48A6-A558-010CA0AA8588}">
      <dgm:prSet/>
      <dgm:spPr/>
      <dgm:t>
        <a:bodyPr/>
        <a:lstStyle/>
        <a:p>
          <a:endParaRPr lang="es-GT"/>
        </a:p>
      </dgm:t>
    </dgm:pt>
    <dgm:pt modelId="{28F36C21-0C74-4FCA-B0EB-A63F172A7730}" type="sibTrans" cxnId="{1B3D8D4A-D2C2-48A6-A558-010CA0AA8588}">
      <dgm:prSet/>
      <dgm:spPr/>
      <dgm:t>
        <a:bodyPr/>
        <a:lstStyle/>
        <a:p>
          <a:endParaRPr lang="es-GT"/>
        </a:p>
      </dgm:t>
    </dgm:pt>
    <dgm:pt modelId="{31D7B5D3-8C7D-4A52-8F50-D1503AFB9D16}">
      <dgm:prSet/>
      <dgm:spPr/>
      <dgm:t>
        <a:bodyPr/>
        <a:lstStyle/>
        <a:p>
          <a:endParaRPr lang="es-GT"/>
        </a:p>
      </dgm:t>
    </dgm:pt>
    <dgm:pt modelId="{94C0AD20-6B0B-4ADF-8C18-5570EF64B2D8}" type="sibTrans" cxnId="{6FA8C79C-A99A-4D96-AFDD-BECD6C61125A}">
      <dgm:prSet/>
      <dgm:spPr/>
      <dgm:t>
        <a:bodyPr/>
        <a:lstStyle/>
        <a:p>
          <a:endParaRPr lang="es-GT"/>
        </a:p>
      </dgm:t>
    </dgm:pt>
    <dgm:pt modelId="{07B44C74-44F6-4000-ACAA-9417CAD8CC85}" type="parTrans" cxnId="{6FA8C79C-A99A-4D96-AFDD-BECD6C61125A}">
      <dgm:prSet/>
      <dgm:spPr/>
      <dgm:t>
        <a:bodyPr/>
        <a:lstStyle/>
        <a:p>
          <a:endParaRPr lang="es-GT"/>
        </a:p>
      </dgm:t>
    </dgm:pt>
    <dgm:pt modelId="{180615CB-13B0-491C-B648-C5E91F5E6951}" type="pres">
      <dgm:prSet presAssocID="{FB884A9E-3264-4F3F-BE67-186A4778D6A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06C76D1C-8001-4C84-89D5-C54287EEFB03}" type="pres">
      <dgm:prSet presAssocID="{FB884A9E-3264-4F3F-BE67-186A4778D6A5}" presName="arrow" presStyleLbl="bgShp" presStyleIdx="0" presStyleCnt="1" custScaleX="117647"/>
      <dgm:spPr/>
    </dgm:pt>
    <dgm:pt modelId="{8CBDFC59-CB90-4F28-A275-A777133E15AF}" type="pres">
      <dgm:prSet presAssocID="{FB884A9E-3264-4F3F-BE67-186A4778D6A5}" presName="linearProcess" presStyleCnt="0"/>
      <dgm:spPr/>
    </dgm:pt>
    <dgm:pt modelId="{65803D4F-B944-478E-AAF9-7306B43F29A5}" type="pres">
      <dgm:prSet presAssocID="{17C4142B-952C-4081-8D71-7D8D7246A12A}" presName="textNode" presStyleLbl="node1" presStyleIdx="0" presStyleCnt="4" custScaleX="61070" custLinFactX="-25993" custLinFactNeighborX="-100000" custLinFactNeighborY="-357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AEF03A0-1281-4F2A-9BAD-C050CED4C8F5}" type="pres">
      <dgm:prSet presAssocID="{8DB3AF7B-5CA3-49A2-AF48-81E14EFA7FA3}" presName="sibTrans" presStyleCnt="0"/>
      <dgm:spPr/>
    </dgm:pt>
    <dgm:pt modelId="{25256462-88B7-412F-AE7B-4519536DF780}" type="pres">
      <dgm:prSet presAssocID="{E95DEEC6-F189-4C4D-8FA2-F38A65685941}" presName="textNode" presStyleLbl="node1" presStyleIdx="1" presStyleCnt="4" custScaleX="70657" custLinFactNeighborX="1340" custLinFactNeighborY="-357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511E9DE-A01C-424E-A64F-92E84B30202A}" type="pres">
      <dgm:prSet presAssocID="{60ADDE3B-356A-472E-8260-C53ABAC51474}" presName="sibTrans" presStyleCnt="0"/>
      <dgm:spPr/>
    </dgm:pt>
    <dgm:pt modelId="{4CB1BB0B-0023-496A-9CA8-213DECBEE83C}" type="pres">
      <dgm:prSet presAssocID="{7BDCB0F8-30C6-41E9-B7A6-F03D0372188B}" presName="textNode" presStyleLbl="node1" presStyleIdx="2" presStyleCnt="4" custScaleX="91196" custLinFactNeighborX="41295" custLinFactNeighborY="-357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57C1A56-557B-4A67-A7A9-49369FE9D638}" type="pres">
      <dgm:prSet presAssocID="{28F36C21-0C74-4FCA-B0EB-A63F172A7730}" presName="sibTrans" presStyleCnt="0"/>
      <dgm:spPr/>
    </dgm:pt>
    <dgm:pt modelId="{6ED55ED5-B85F-46DE-A211-1E5E478CD231}" type="pres">
      <dgm:prSet presAssocID="{31D7B5D3-8C7D-4A52-8F50-D1503AFB9D16}" presName="textNode" presStyleLbl="node1" presStyleIdx="3" presStyleCnt="4" custScaleX="35643" custScaleY="4989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0476C4B8-37F9-46BE-9046-3DFED9CDCD53}" type="presOf" srcId="{7BDCB0F8-30C6-41E9-B7A6-F03D0372188B}" destId="{4CB1BB0B-0023-496A-9CA8-213DECBEE83C}" srcOrd="0" destOrd="0" presId="urn:microsoft.com/office/officeart/2005/8/layout/hProcess9"/>
    <dgm:cxn modelId="{123D372C-10EC-466B-8212-BE15F77C9E4E}" srcId="{FB884A9E-3264-4F3F-BE67-186A4778D6A5}" destId="{E95DEEC6-F189-4C4D-8FA2-F38A65685941}" srcOrd="1" destOrd="0" parTransId="{877EECF6-E25B-47DD-B507-98D88C7C4301}" sibTransId="{60ADDE3B-356A-472E-8260-C53ABAC51474}"/>
    <dgm:cxn modelId="{484732AC-1E29-41DB-982D-174A004DB61E}" type="presOf" srcId="{31D7B5D3-8C7D-4A52-8F50-D1503AFB9D16}" destId="{6ED55ED5-B85F-46DE-A211-1E5E478CD231}" srcOrd="0" destOrd="0" presId="urn:microsoft.com/office/officeart/2005/8/layout/hProcess9"/>
    <dgm:cxn modelId="{4999635A-C507-4AEB-BACF-066388FDA3C3}" type="presOf" srcId="{E95DEEC6-F189-4C4D-8FA2-F38A65685941}" destId="{25256462-88B7-412F-AE7B-4519536DF780}" srcOrd="0" destOrd="0" presId="urn:microsoft.com/office/officeart/2005/8/layout/hProcess9"/>
    <dgm:cxn modelId="{32B4D5D7-D4D6-46FB-924C-0B5EF8528255}" srcId="{FB884A9E-3264-4F3F-BE67-186A4778D6A5}" destId="{17C4142B-952C-4081-8D71-7D8D7246A12A}" srcOrd="0" destOrd="0" parTransId="{76D49D16-DBFE-4C2C-A4E4-A4081A33D0BA}" sibTransId="{8DB3AF7B-5CA3-49A2-AF48-81E14EFA7FA3}"/>
    <dgm:cxn modelId="{1B3D8D4A-D2C2-48A6-A558-010CA0AA8588}" srcId="{FB884A9E-3264-4F3F-BE67-186A4778D6A5}" destId="{7BDCB0F8-30C6-41E9-B7A6-F03D0372188B}" srcOrd="2" destOrd="0" parTransId="{4445FD37-8EFD-4D80-86CA-1998792E98C6}" sibTransId="{28F36C21-0C74-4FCA-B0EB-A63F172A7730}"/>
    <dgm:cxn modelId="{6FA8C79C-A99A-4D96-AFDD-BECD6C61125A}" srcId="{FB884A9E-3264-4F3F-BE67-186A4778D6A5}" destId="{31D7B5D3-8C7D-4A52-8F50-D1503AFB9D16}" srcOrd="3" destOrd="0" parTransId="{07B44C74-44F6-4000-ACAA-9417CAD8CC85}" sibTransId="{94C0AD20-6B0B-4ADF-8C18-5570EF64B2D8}"/>
    <dgm:cxn modelId="{AD4F0B02-21F5-465C-911F-ED25977FEC0F}" type="presOf" srcId="{17C4142B-952C-4081-8D71-7D8D7246A12A}" destId="{65803D4F-B944-478E-AAF9-7306B43F29A5}" srcOrd="0" destOrd="0" presId="urn:microsoft.com/office/officeart/2005/8/layout/hProcess9"/>
    <dgm:cxn modelId="{19111719-DB4F-44CE-AE88-F0CE03258E2B}" type="presOf" srcId="{FB884A9E-3264-4F3F-BE67-186A4778D6A5}" destId="{180615CB-13B0-491C-B648-C5E91F5E6951}" srcOrd="0" destOrd="0" presId="urn:microsoft.com/office/officeart/2005/8/layout/hProcess9"/>
    <dgm:cxn modelId="{165A75A7-6EE2-4D1B-A186-F06ED235DF4D}" type="presParOf" srcId="{180615CB-13B0-491C-B648-C5E91F5E6951}" destId="{06C76D1C-8001-4C84-89D5-C54287EEFB03}" srcOrd="0" destOrd="0" presId="urn:microsoft.com/office/officeart/2005/8/layout/hProcess9"/>
    <dgm:cxn modelId="{43942932-F263-49C1-BDF1-DFEE27EFF6D2}" type="presParOf" srcId="{180615CB-13B0-491C-B648-C5E91F5E6951}" destId="{8CBDFC59-CB90-4F28-A275-A777133E15AF}" srcOrd="1" destOrd="0" presId="urn:microsoft.com/office/officeart/2005/8/layout/hProcess9"/>
    <dgm:cxn modelId="{4771FB08-07F4-421A-8853-317DB3B4AB1C}" type="presParOf" srcId="{8CBDFC59-CB90-4F28-A275-A777133E15AF}" destId="{65803D4F-B944-478E-AAF9-7306B43F29A5}" srcOrd="0" destOrd="0" presId="urn:microsoft.com/office/officeart/2005/8/layout/hProcess9"/>
    <dgm:cxn modelId="{BBE10926-6CEF-4C0D-9F69-3654146013F4}" type="presParOf" srcId="{8CBDFC59-CB90-4F28-A275-A777133E15AF}" destId="{EAEF03A0-1281-4F2A-9BAD-C050CED4C8F5}" srcOrd="1" destOrd="0" presId="urn:microsoft.com/office/officeart/2005/8/layout/hProcess9"/>
    <dgm:cxn modelId="{98A7BB96-B5D5-4B40-B7B0-46E3E4097451}" type="presParOf" srcId="{8CBDFC59-CB90-4F28-A275-A777133E15AF}" destId="{25256462-88B7-412F-AE7B-4519536DF780}" srcOrd="2" destOrd="0" presId="urn:microsoft.com/office/officeart/2005/8/layout/hProcess9"/>
    <dgm:cxn modelId="{B593A891-2327-4A80-9BD7-00A09D1021AF}" type="presParOf" srcId="{8CBDFC59-CB90-4F28-A275-A777133E15AF}" destId="{8511E9DE-A01C-424E-A64F-92E84B30202A}" srcOrd="3" destOrd="0" presId="urn:microsoft.com/office/officeart/2005/8/layout/hProcess9"/>
    <dgm:cxn modelId="{44C8E248-2716-477D-87C6-80BE9055E54F}" type="presParOf" srcId="{8CBDFC59-CB90-4F28-A275-A777133E15AF}" destId="{4CB1BB0B-0023-496A-9CA8-213DECBEE83C}" srcOrd="4" destOrd="0" presId="urn:microsoft.com/office/officeart/2005/8/layout/hProcess9"/>
    <dgm:cxn modelId="{B1146808-40AF-41A4-A528-4AE5B571503A}" type="presParOf" srcId="{8CBDFC59-CB90-4F28-A275-A777133E15AF}" destId="{E57C1A56-557B-4A67-A7A9-49369FE9D638}" srcOrd="5" destOrd="0" presId="urn:microsoft.com/office/officeart/2005/8/layout/hProcess9"/>
    <dgm:cxn modelId="{89614FFF-45B7-492F-A24D-735F5915422E}" type="presParOf" srcId="{8CBDFC59-CB90-4F28-A275-A777133E15AF}" destId="{6ED55ED5-B85F-46DE-A211-1E5E478CD231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84A9E-3264-4F3F-BE67-186A4778D6A5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17C4142B-952C-4081-8D71-7D8D7246A12A}">
      <dgm:prSet phldrT="[Texto]" custT="1"/>
      <dgm:spPr/>
      <dgm:t>
        <a:bodyPr/>
        <a:lstStyle/>
        <a:p>
          <a:r>
            <a:rPr lang="es-GT" sz="1800" b="1" dirty="0">
              <a:solidFill>
                <a:schemeClr val="tx1"/>
              </a:solidFill>
            </a:rPr>
            <a:t>NOMBRAMIENTO </a:t>
          </a:r>
        </a:p>
      </dgm:t>
    </dgm:pt>
    <dgm:pt modelId="{76D49D16-DBFE-4C2C-A4E4-A4081A33D0BA}" type="parTrans" cxnId="{32B4D5D7-D4D6-46FB-924C-0B5EF8528255}">
      <dgm:prSet/>
      <dgm:spPr/>
      <dgm:t>
        <a:bodyPr/>
        <a:lstStyle/>
        <a:p>
          <a:endParaRPr lang="es-GT"/>
        </a:p>
      </dgm:t>
    </dgm:pt>
    <dgm:pt modelId="{8DB3AF7B-5CA3-49A2-AF48-81E14EFA7FA3}" type="sibTrans" cxnId="{32B4D5D7-D4D6-46FB-924C-0B5EF8528255}">
      <dgm:prSet/>
      <dgm:spPr/>
      <dgm:t>
        <a:bodyPr/>
        <a:lstStyle/>
        <a:p>
          <a:endParaRPr lang="es-GT"/>
        </a:p>
      </dgm:t>
    </dgm:pt>
    <dgm:pt modelId="{E95DEEC6-F189-4C4D-8FA2-F38A65685941}">
      <dgm:prSet phldrT="[Texto]" custT="1"/>
      <dgm:spPr>
        <a:solidFill>
          <a:srgbClr val="33CC33"/>
        </a:solidFill>
      </dgm:spPr>
      <dgm:t>
        <a:bodyPr/>
        <a:lstStyle/>
        <a:p>
          <a:r>
            <a:rPr lang="es-GT" sz="1800" b="1" dirty="0">
              <a:solidFill>
                <a:schemeClr val="tx1"/>
              </a:solidFill>
            </a:rPr>
            <a:t>DIAGNÓSTICO INSTITUCIONAL</a:t>
          </a:r>
        </a:p>
      </dgm:t>
    </dgm:pt>
    <dgm:pt modelId="{877EECF6-E25B-47DD-B507-98D88C7C4301}" type="parTrans" cxnId="{123D372C-10EC-466B-8212-BE15F77C9E4E}">
      <dgm:prSet/>
      <dgm:spPr/>
      <dgm:t>
        <a:bodyPr/>
        <a:lstStyle/>
        <a:p>
          <a:endParaRPr lang="es-GT"/>
        </a:p>
      </dgm:t>
    </dgm:pt>
    <dgm:pt modelId="{60ADDE3B-356A-472E-8260-C53ABAC51474}" type="sibTrans" cxnId="{123D372C-10EC-466B-8212-BE15F77C9E4E}">
      <dgm:prSet/>
      <dgm:spPr/>
      <dgm:t>
        <a:bodyPr/>
        <a:lstStyle/>
        <a:p>
          <a:endParaRPr lang="es-GT"/>
        </a:p>
      </dgm:t>
    </dgm:pt>
    <dgm:pt modelId="{7BDCB0F8-30C6-41E9-B7A6-F03D0372188B}">
      <dgm:prSet custT="1"/>
      <dgm:spPr/>
      <dgm:t>
        <a:bodyPr/>
        <a:lstStyle/>
        <a:p>
          <a:r>
            <a:rPr lang="es-GT" sz="1800" b="1" dirty="0">
              <a:solidFill>
                <a:schemeClr val="tx1"/>
              </a:solidFill>
            </a:rPr>
            <a:t>EVALUACIÓN DE RIESGO</a:t>
          </a:r>
        </a:p>
      </dgm:t>
    </dgm:pt>
    <dgm:pt modelId="{4445FD37-8EFD-4D80-86CA-1998792E98C6}" type="parTrans" cxnId="{1B3D8D4A-D2C2-48A6-A558-010CA0AA8588}">
      <dgm:prSet/>
      <dgm:spPr/>
      <dgm:t>
        <a:bodyPr/>
        <a:lstStyle/>
        <a:p>
          <a:endParaRPr lang="es-GT"/>
        </a:p>
      </dgm:t>
    </dgm:pt>
    <dgm:pt modelId="{28F36C21-0C74-4FCA-B0EB-A63F172A7730}" type="sibTrans" cxnId="{1B3D8D4A-D2C2-48A6-A558-010CA0AA8588}">
      <dgm:prSet/>
      <dgm:spPr/>
      <dgm:t>
        <a:bodyPr/>
        <a:lstStyle/>
        <a:p>
          <a:endParaRPr lang="es-GT"/>
        </a:p>
      </dgm:t>
    </dgm:pt>
    <dgm:pt modelId="{22BDC3D4-A449-4E57-BBCA-1A5BBE98F99A}">
      <dgm:prSet custT="1"/>
      <dgm:spPr/>
      <dgm:t>
        <a:bodyPr/>
        <a:lstStyle/>
        <a:p>
          <a:r>
            <a:rPr lang="es-GT" sz="1800" b="1" dirty="0">
              <a:solidFill>
                <a:schemeClr val="tx1"/>
              </a:solidFill>
            </a:rPr>
            <a:t>ELABORAR MATRICES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B744C808-7C74-43E9-8226-6A649E17E6BC}" type="parTrans" cxnId="{77FC915E-5325-42FA-A57B-B4152D0B14E6}">
      <dgm:prSet/>
      <dgm:spPr/>
      <dgm:t>
        <a:bodyPr/>
        <a:lstStyle/>
        <a:p>
          <a:endParaRPr lang="es-GT"/>
        </a:p>
      </dgm:t>
    </dgm:pt>
    <dgm:pt modelId="{C5CFD2F8-A1E9-4BE8-8AA9-195D32EA97F2}" type="sibTrans" cxnId="{77FC915E-5325-42FA-A57B-B4152D0B14E6}">
      <dgm:prSet/>
      <dgm:spPr/>
      <dgm:t>
        <a:bodyPr/>
        <a:lstStyle/>
        <a:p>
          <a:endParaRPr lang="es-GT"/>
        </a:p>
      </dgm:t>
    </dgm:pt>
    <dgm:pt modelId="{3FDBEBD6-0B7F-4685-8D3E-D5B1C3EC845A}">
      <dgm:prSet phldrT="[Texto]" custT="1"/>
      <dgm:spPr/>
      <dgm:t>
        <a:bodyPr/>
        <a:lstStyle/>
        <a:p>
          <a:endParaRPr lang="es-GT" sz="1400" dirty="0"/>
        </a:p>
      </dgm:t>
    </dgm:pt>
    <dgm:pt modelId="{49F3E3A1-E17A-4AA0-846D-F2DA7A050005}" type="parTrans" cxnId="{FF88C14A-11EF-4D9C-A3B7-DDA3F30C4012}">
      <dgm:prSet/>
      <dgm:spPr/>
      <dgm:t>
        <a:bodyPr/>
        <a:lstStyle/>
        <a:p>
          <a:endParaRPr lang="es-GT"/>
        </a:p>
      </dgm:t>
    </dgm:pt>
    <dgm:pt modelId="{8B12E419-FDCF-4535-9300-E7375822C27B}" type="sibTrans" cxnId="{FF88C14A-11EF-4D9C-A3B7-DDA3F30C4012}">
      <dgm:prSet/>
      <dgm:spPr/>
      <dgm:t>
        <a:bodyPr/>
        <a:lstStyle/>
        <a:p>
          <a:endParaRPr lang="es-GT"/>
        </a:p>
      </dgm:t>
    </dgm:pt>
    <dgm:pt modelId="{180615CB-13B0-491C-B648-C5E91F5E6951}" type="pres">
      <dgm:prSet presAssocID="{FB884A9E-3264-4F3F-BE67-186A4778D6A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06C76D1C-8001-4C84-89D5-C54287EEFB03}" type="pres">
      <dgm:prSet presAssocID="{FB884A9E-3264-4F3F-BE67-186A4778D6A5}" presName="arrow" presStyleLbl="bgShp" presStyleIdx="0" presStyleCnt="1" custScaleX="117647"/>
      <dgm:spPr/>
    </dgm:pt>
    <dgm:pt modelId="{8CBDFC59-CB90-4F28-A275-A777133E15AF}" type="pres">
      <dgm:prSet presAssocID="{FB884A9E-3264-4F3F-BE67-186A4778D6A5}" presName="linearProcess" presStyleCnt="0"/>
      <dgm:spPr/>
    </dgm:pt>
    <dgm:pt modelId="{65803D4F-B944-478E-AAF9-7306B43F29A5}" type="pres">
      <dgm:prSet presAssocID="{17C4142B-952C-4081-8D71-7D8D7246A12A}" presName="textNode" presStyleLbl="node1" presStyleIdx="0" presStyleCnt="5" custScaleX="153666" custLinFactX="-25993" custLinFactNeighborX="-100000" custLinFactNeighborY="-357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AEF03A0-1281-4F2A-9BAD-C050CED4C8F5}" type="pres">
      <dgm:prSet presAssocID="{8DB3AF7B-5CA3-49A2-AF48-81E14EFA7FA3}" presName="sibTrans" presStyleCnt="0"/>
      <dgm:spPr/>
    </dgm:pt>
    <dgm:pt modelId="{25256462-88B7-412F-AE7B-4519536DF780}" type="pres">
      <dgm:prSet presAssocID="{E95DEEC6-F189-4C4D-8FA2-F38A65685941}" presName="textNode" presStyleLbl="node1" presStyleIdx="1" presStyleCnt="5" custScaleX="130405" custLinFactX="-7954" custLinFactNeighborX="-100000" custLinFactNeighborY="-488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511E9DE-A01C-424E-A64F-92E84B30202A}" type="pres">
      <dgm:prSet presAssocID="{60ADDE3B-356A-472E-8260-C53ABAC51474}" presName="sibTrans" presStyleCnt="0"/>
      <dgm:spPr/>
    </dgm:pt>
    <dgm:pt modelId="{4CB1BB0B-0023-496A-9CA8-213DECBEE83C}" type="pres">
      <dgm:prSet presAssocID="{7BDCB0F8-30C6-41E9-B7A6-F03D0372188B}" presName="textNode" presStyleLbl="node1" presStyleIdx="2" presStyleCnt="5" custScaleX="112415" custScaleY="102626" custLinFactX="-5818" custLinFactNeighborX="-100000" custLinFactNeighborY="-520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57C1A56-557B-4A67-A7A9-49369FE9D638}" type="pres">
      <dgm:prSet presAssocID="{28F36C21-0C74-4FCA-B0EB-A63F172A7730}" presName="sibTrans" presStyleCnt="0"/>
      <dgm:spPr/>
    </dgm:pt>
    <dgm:pt modelId="{31328383-5CF5-407F-9EF9-E7D0213F674C}" type="pres">
      <dgm:prSet presAssocID="{22BDC3D4-A449-4E57-BBCA-1A5BBE98F99A}" presName="textNode" presStyleLbl="node1" presStyleIdx="3" presStyleCnt="5" custScaleX="94483" custLinFactX="-6445" custLinFactNeighborX="-100000" custLinFactNeighborY="-500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48936F8-A23F-4F92-AF14-83D29FAA691F}" type="pres">
      <dgm:prSet presAssocID="{C5CFD2F8-A1E9-4BE8-8AA9-195D32EA97F2}" presName="sibTrans" presStyleCnt="0"/>
      <dgm:spPr/>
    </dgm:pt>
    <dgm:pt modelId="{98445D2A-C7C9-4D5A-B234-A984C1CB7276}" type="pres">
      <dgm:prSet presAssocID="{3FDBEBD6-0B7F-4685-8D3E-D5B1C3EC845A}" presName="textNode" presStyleLbl="node1" presStyleIdx="4" presStyleCnt="5" custScaleX="28918" custScaleY="50443" custLinFactX="-86" custLinFactNeighborX="-100000" custLinFactNeighborY="-252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59A16D81-72D0-4EA8-A590-C9F0B18A6211}" type="presOf" srcId="{22BDC3D4-A449-4E57-BBCA-1A5BBE98F99A}" destId="{31328383-5CF5-407F-9EF9-E7D0213F674C}" srcOrd="0" destOrd="0" presId="urn:microsoft.com/office/officeart/2005/8/layout/hProcess9"/>
    <dgm:cxn modelId="{4BDDE716-A1B4-4B96-89B0-1950EA3896B2}" type="presOf" srcId="{7BDCB0F8-30C6-41E9-B7A6-F03D0372188B}" destId="{4CB1BB0B-0023-496A-9CA8-213DECBEE83C}" srcOrd="0" destOrd="0" presId="urn:microsoft.com/office/officeart/2005/8/layout/hProcess9"/>
    <dgm:cxn modelId="{2E0D3103-09D1-4260-8111-82CF0DF6347E}" type="presOf" srcId="{E95DEEC6-F189-4C4D-8FA2-F38A65685941}" destId="{25256462-88B7-412F-AE7B-4519536DF780}" srcOrd="0" destOrd="0" presId="urn:microsoft.com/office/officeart/2005/8/layout/hProcess9"/>
    <dgm:cxn modelId="{32B4D5D7-D4D6-46FB-924C-0B5EF8528255}" srcId="{FB884A9E-3264-4F3F-BE67-186A4778D6A5}" destId="{17C4142B-952C-4081-8D71-7D8D7246A12A}" srcOrd="0" destOrd="0" parTransId="{76D49D16-DBFE-4C2C-A4E4-A4081A33D0BA}" sibTransId="{8DB3AF7B-5CA3-49A2-AF48-81E14EFA7FA3}"/>
    <dgm:cxn modelId="{77FC915E-5325-42FA-A57B-B4152D0B14E6}" srcId="{FB884A9E-3264-4F3F-BE67-186A4778D6A5}" destId="{22BDC3D4-A449-4E57-BBCA-1A5BBE98F99A}" srcOrd="3" destOrd="0" parTransId="{B744C808-7C74-43E9-8226-6A649E17E6BC}" sibTransId="{C5CFD2F8-A1E9-4BE8-8AA9-195D32EA97F2}"/>
    <dgm:cxn modelId="{C8F9256E-FF80-4A43-B895-87E2F5E99C5E}" type="presOf" srcId="{3FDBEBD6-0B7F-4685-8D3E-D5B1C3EC845A}" destId="{98445D2A-C7C9-4D5A-B234-A984C1CB7276}" srcOrd="0" destOrd="0" presId="urn:microsoft.com/office/officeart/2005/8/layout/hProcess9"/>
    <dgm:cxn modelId="{123D372C-10EC-466B-8212-BE15F77C9E4E}" srcId="{FB884A9E-3264-4F3F-BE67-186A4778D6A5}" destId="{E95DEEC6-F189-4C4D-8FA2-F38A65685941}" srcOrd="1" destOrd="0" parTransId="{877EECF6-E25B-47DD-B507-98D88C7C4301}" sibTransId="{60ADDE3B-356A-472E-8260-C53ABAC51474}"/>
    <dgm:cxn modelId="{1B3D8D4A-D2C2-48A6-A558-010CA0AA8588}" srcId="{FB884A9E-3264-4F3F-BE67-186A4778D6A5}" destId="{7BDCB0F8-30C6-41E9-B7A6-F03D0372188B}" srcOrd="2" destOrd="0" parTransId="{4445FD37-8EFD-4D80-86CA-1998792E98C6}" sibTransId="{28F36C21-0C74-4FCA-B0EB-A63F172A7730}"/>
    <dgm:cxn modelId="{640D5991-9502-4D3E-A685-8C3A50B010C8}" type="presOf" srcId="{FB884A9E-3264-4F3F-BE67-186A4778D6A5}" destId="{180615CB-13B0-491C-B648-C5E91F5E6951}" srcOrd="0" destOrd="0" presId="urn:microsoft.com/office/officeart/2005/8/layout/hProcess9"/>
    <dgm:cxn modelId="{CC2885B8-A597-45EA-8FB3-4FD4E086AAA9}" type="presOf" srcId="{17C4142B-952C-4081-8D71-7D8D7246A12A}" destId="{65803D4F-B944-478E-AAF9-7306B43F29A5}" srcOrd="0" destOrd="0" presId="urn:microsoft.com/office/officeart/2005/8/layout/hProcess9"/>
    <dgm:cxn modelId="{FF88C14A-11EF-4D9C-A3B7-DDA3F30C4012}" srcId="{FB884A9E-3264-4F3F-BE67-186A4778D6A5}" destId="{3FDBEBD6-0B7F-4685-8D3E-D5B1C3EC845A}" srcOrd="4" destOrd="0" parTransId="{49F3E3A1-E17A-4AA0-846D-F2DA7A050005}" sibTransId="{8B12E419-FDCF-4535-9300-E7375822C27B}"/>
    <dgm:cxn modelId="{0E661A6A-572A-4188-8789-4153B14BB377}" type="presParOf" srcId="{180615CB-13B0-491C-B648-C5E91F5E6951}" destId="{06C76D1C-8001-4C84-89D5-C54287EEFB03}" srcOrd="0" destOrd="0" presId="urn:microsoft.com/office/officeart/2005/8/layout/hProcess9"/>
    <dgm:cxn modelId="{4D1EA72F-2F5D-43B9-9A3D-5B5693F12437}" type="presParOf" srcId="{180615CB-13B0-491C-B648-C5E91F5E6951}" destId="{8CBDFC59-CB90-4F28-A275-A777133E15AF}" srcOrd="1" destOrd="0" presId="urn:microsoft.com/office/officeart/2005/8/layout/hProcess9"/>
    <dgm:cxn modelId="{D445FECE-A162-4D8D-AB20-E8ECC1055B61}" type="presParOf" srcId="{8CBDFC59-CB90-4F28-A275-A777133E15AF}" destId="{65803D4F-B944-478E-AAF9-7306B43F29A5}" srcOrd="0" destOrd="0" presId="urn:microsoft.com/office/officeart/2005/8/layout/hProcess9"/>
    <dgm:cxn modelId="{C263E72E-4383-4F77-8EB7-071FB8DE1671}" type="presParOf" srcId="{8CBDFC59-CB90-4F28-A275-A777133E15AF}" destId="{EAEF03A0-1281-4F2A-9BAD-C050CED4C8F5}" srcOrd="1" destOrd="0" presId="urn:microsoft.com/office/officeart/2005/8/layout/hProcess9"/>
    <dgm:cxn modelId="{A6B2E41E-B9C6-42EF-88FE-9EA24A4A547F}" type="presParOf" srcId="{8CBDFC59-CB90-4F28-A275-A777133E15AF}" destId="{25256462-88B7-412F-AE7B-4519536DF780}" srcOrd="2" destOrd="0" presId="urn:microsoft.com/office/officeart/2005/8/layout/hProcess9"/>
    <dgm:cxn modelId="{0864370F-4426-4BAA-94A8-CADE19DC4D1E}" type="presParOf" srcId="{8CBDFC59-CB90-4F28-A275-A777133E15AF}" destId="{8511E9DE-A01C-424E-A64F-92E84B30202A}" srcOrd="3" destOrd="0" presId="urn:microsoft.com/office/officeart/2005/8/layout/hProcess9"/>
    <dgm:cxn modelId="{86A91F63-1FDC-48B1-A6C9-159040FD12C9}" type="presParOf" srcId="{8CBDFC59-CB90-4F28-A275-A777133E15AF}" destId="{4CB1BB0B-0023-496A-9CA8-213DECBEE83C}" srcOrd="4" destOrd="0" presId="urn:microsoft.com/office/officeart/2005/8/layout/hProcess9"/>
    <dgm:cxn modelId="{4F789739-2433-4FEA-AEF6-874BBB180952}" type="presParOf" srcId="{8CBDFC59-CB90-4F28-A275-A777133E15AF}" destId="{E57C1A56-557B-4A67-A7A9-49369FE9D638}" srcOrd="5" destOrd="0" presId="urn:microsoft.com/office/officeart/2005/8/layout/hProcess9"/>
    <dgm:cxn modelId="{93F300AD-ED38-4115-AB56-94B361C27038}" type="presParOf" srcId="{8CBDFC59-CB90-4F28-A275-A777133E15AF}" destId="{31328383-5CF5-407F-9EF9-E7D0213F674C}" srcOrd="6" destOrd="0" presId="urn:microsoft.com/office/officeart/2005/8/layout/hProcess9"/>
    <dgm:cxn modelId="{C7992731-6D9D-479D-BF1D-99FCCCC9A719}" type="presParOf" srcId="{8CBDFC59-CB90-4F28-A275-A777133E15AF}" destId="{648936F8-A23F-4F92-AF14-83D29FAA691F}" srcOrd="7" destOrd="0" presId="urn:microsoft.com/office/officeart/2005/8/layout/hProcess9"/>
    <dgm:cxn modelId="{20CC98E5-BF26-4D00-924E-0EED2BE75D49}" type="presParOf" srcId="{8CBDFC59-CB90-4F28-A275-A777133E15AF}" destId="{98445D2A-C7C9-4D5A-B234-A984C1CB727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884A9E-3264-4F3F-BE67-186A4778D6A5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17C4142B-952C-4081-8D71-7D8D7246A12A}">
      <dgm:prSet phldrT="[Texto]" custT="1"/>
      <dgm:spPr/>
      <dgm:t>
        <a:bodyPr/>
        <a:lstStyle/>
        <a:p>
          <a:r>
            <a:rPr lang="es-GT" sz="1600" b="1" dirty="0">
              <a:solidFill>
                <a:schemeClr val="tx2">
                  <a:lumMod val="75000"/>
                </a:schemeClr>
              </a:solidFill>
            </a:rPr>
            <a:t>NOMBRAMIENTO</a:t>
          </a:r>
          <a:r>
            <a:rPr lang="es-GT" sz="1400" dirty="0">
              <a:solidFill>
                <a:schemeClr val="tx2">
                  <a:lumMod val="75000"/>
                </a:schemeClr>
              </a:solidFill>
            </a:rPr>
            <a:t> </a:t>
          </a:r>
        </a:p>
      </dgm:t>
    </dgm:pt>
    <dgm:pt modelId="{76D49D16-DBFE-4C2C-A4E4-A4081A33D0BA}" type="parTrans" cxnId="{32B4D5D7-D4D6-46FB-924C-0B5EF8528255}">
      <dgm:prSet/>
      <dgm:spPr/>
      <dgm:t>
        <a:bodyPr/>
        <a:lstStyle/>
        <a:p>
          <a:endParaRPr lang="es-GT"/>
        </a:p>
      </dgm:t>
    </dgm:pt>
    <dgm:pt modelId="{8DB3AF7B-5CA3-49A2-AF48-81E14EFA7FA3}" type="sibTrans" cxnId="{32B4D5D7-D4D6-46FB-924C-0B5EF8528255}">
      <dgm:prSet/>
      <dgm:spPr/>
      <dgm:t>
        <a:bodyPr/>
        <a:lstStyle/>
        <a:p>
          <a:endParaRPr lang="es-GT"/>
        </a:p>
      </dgm:t>
    </dgm:pt>
    <dgm:pt modelId="{E95DEEC6-F189-4C4D-8FA2-F38A65685941}">
      <dgm:prSet phldrT="[Texto]" custT="1"/>
      <dgm:spPr/>
      <dgm:t>
        <a:bodyPr/>
        <a:lstStyle/>
        <a:p>
          <a:r>
            <a:rPr lang="es-GT" sz="1800" b="1" dirty="0">
              <a:solidFill>
                <a:schemeClr val="tx2">
                  <a:lumMod val="75000"/>
                </a:schemeClr>
              </a:solidFill>
            </a:rPr>
            <a:t>DIAGNÓSTICO INSTITUCIONAL</a:t>
          </a:r>
        </a:p>
      </dgm:t>
    </dgm:pt>
    <dgm:pt modelId="{877EECF6-E25B-47DD-B507-98D88C7C4301}" type="parTrans" cxnId="{123D372C-10EC-466B-8212-BE15F77C9E4E}">
      <dgm:prSet/>
      <dgm:spPr/>
      <dgm:t>
        <a:bodyPr/>
        <a:lstStyle/>
        <a:p>
          <a:endParaRPr lang="es-GT"/>
        </a:p>
      </dgm:t>
    </dgm:pt>
    <dgm:pt modelId="{60ADDE3B-356A-472E-8260-C53ABAC51474}" type="sibTrans" cxnId="{123D372C-10EC-466B-8212-BE15F77C9E4E}">
      <dgm:prSet/>
      <dgm:spPr/>
      <dgm:t>
        <a:bodyPr/>
        <a:lstStyle/>
        <a:p>
          <a:endParaRPr lang="es-GT"/>
        </a:p>
      </dgm:t>
    </dgm:pt>
    <dgm:pt modelId="{7BDCB0F8-30C6-41E9-B7A6-F03D0372188B}">
      <dgm:prSet custT="1"/>
      <dgm:spPr/>
      <dgm:t>
        <a:bodyPr/>
        <a:lstStyle/>
        <a:p>
          <a:r>
            <a:rPr lang="es-GT" sz="1800" b="1" dirty="0">
              <a:solidFill>
                <a:schemeClr val="tx2">
                  <a:lumMod val="75000"/>
                </a:schemeClr>
              </a:solidFill>
            </a:rPr>
            <a:t>EVALUACIÓN DE RIESGO</a:t>
          </a:r>
        </a:p>
      </dgm:t>
    </dgm:pt>
    <dgm:pt modelId="{4445FD37-8EFD-4D80-86CA-1998792E98C6}" type="parTrans" cxnId="{1B3D8D4A-D2C2-48A6-A558-010CA0AA8588}">
      <dgm:prSet/>
      <dgm:spPr/>
      <dgm:t>
        <a:bodyPr/>
        <a:lstStyle/>
        <a:p>
          <a:endParaRPr lang="es-GT"/>
        </a:p>
      </dgm:t>
    </dgm:pt>
    <dgm:pt modelId="{28F36C21-0C74-4FCA-B0EB-A63F172A7730}" type="sibTrans" cxnId="{1B3D8D4A-D2C2-48A6-A558-010CA0AA8588}">
      <dgm:prSet/>
      <dgm:spPr/>
      <dgm:t>
        <a:bodyPr/>
        <a:lstStyle/>
        <a:p>
          <a:endParaRPr lang="es-GT"/>
        </a:p>
      </dgm:t>
    </dgm:pt>
    <dgm:pt modelId="{22BDC3D4-A449-4E57-BBCA-1A5BBE98F99A}">
      <dgm:prSet custT="1"/>
      <dgm:spPr/>
      <dgm:t>
        <a:bodyPr/>
        <a:lstStyle/>
        <a:p>
          <a:r>
            <a:rPr lang="es-GT" sz="1800" b="1" dirty="0">
              <a:solidFill>
                <a:schemeClr val="tx2">
                  <a:lumMod val="75000"/>
                </a:schemeClr>
              </a:solidFill>
            </a:rPr>
            <a:t>ELABORAR MATRICES</a:t>
          </a:r>
        </a:p>
      </dgm:t>
    </dgm:pt>
    <dgm:pt modelId="{B744C808-7C74-43E9-8226-6A649E17E6BC}" type="parTrans" cxnId="{77FC915E-5325-42FA-A57B-B4152D0B14E6}">
      <dgm:prSet/>
      <dgm:spPr/>
      <dgm:t>
        <a:bodyPr/>
        <a:lstStyle/>
        <a:p>
          <a:endParaRPr lang="es-GT"/>
        </a:p>
      </dgm:t>
    </dgm:pt>
    <dgm:pt modelId="{C5CFD2F8-A1E9-4BE8-8AA9-195D32EA97F2}" type="sibTrans" cxnId="{77FC915E-5325-42FA-A57B-B4152D0B14E6}">
      <dgm:prSet/>
      <dgm:spPr/>
      <dgm:t>
        <a:bodyPr/>
        <a:lstStyle/>
        <a:p>
          <a:endParaRPr lang="es-GT"/>
        </a:p>
      </dgm:t>
    </dgm:pt>
    <dgm:pt modelId="{3FDBEBD6-0B7F-4685-8D3E-D5B1C3EC845A}">
      <dgm:prSet phldrT="[Texto]" custT="1"/>
      <dgm:spPr/>
      <dgm:t>
        <a:bodyPr/>
        <a:lstStyle/>
        <a:p>
          <a:r>
            <a:rPr lang="es-GT" sz="1800" b="1" dirty="0">
              <a:solidFill>
                <a:schemeClr val="tx2">
                  <a:lumMod val="75000"/>
                </a:schemeClr>
              </a:solidFill>
            </a:rPr>
            <a:t>INFORME ANUAL DE CONTROL INTERNO</a:t>
          </a:r>
        </a:p>
      </dgm:t>
    </dgm:pt>
    <dgm:pt modelId="{49F3E3A1-E17A-4AA0-846D-F2DA7A050005}" type="parTrans" cxnId="{FF88C14A-11EF-4D9C-A3B7-DDA3F30C4012}">
      <dgm:prSet/>
      <dgm:spPr/>
      <dgm:t>
        <a:bodyPr/>
        <a:lstStyle/>
        <a:p>
          <a:endParaRPr lang="es-GT"/>
        </a:p>
      </dgm:t>
    </dgm:pt>
    <dgm:pt modelId="{8B12E419-FDCF-4535-9300-E7375822C27B}" type="sibTrans" cxnId="{FF88C14A-11EF-4D9C-A3B7-DDA3F30C4012}">
      <dgm:prSet/>
      <dgm:spPr/>
      <dgm:t>
        <a:bodyPr/>
        <a:lstStyle/>
        <a:p>
          <a:endParaRPr lang="es-GT"/>
        </a:p>
      </dgm:t>
    </dgm:pt>
    <dgm:pt modelId="{4C7F0CA6-84B9-4CAC-A86D-022480C83B2C}" type="pres">
      <dgm:prSet presAssocID="{FB884A9E-3264-4F3F-BE67-186A4778D6A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GT"/>
        </a:p>
      </dgm:t>
    </dgm:pt>
    <dgm:pt modelId="{53A9DE7B-0502-4B81-983E-FBA236646E42}" type="pres">
      <dgm:prSet presAssocID="{17C4142B-952C-4081-8D71-7D8D7246A12A}" presName="composite" presStyleCnt="0"/>
      <dgm:spPr/>
    </dgm:pt>
    <dgm:pt modelId="{8F96DB43-8159-443E-9556-D7C5C1FB812A}" type="pres">
      <dgm:prSet presAssocID="{17C4142B-952C-4081-8D71-7D8D7246A12A}" presName="LShape" presStyleLbl="alignNode1" presStyleIdx="0" presStyleCnt="9"/>
      <dgm:spPr>
        <a:solidFill>
          <a:srgbClr val="FF0000"/>
        </a:solidFill>
      </dgm:spPr>
    </dgm:pt>
    <dgm:pt modelId="{70CDD1DA-D617-4F84-B694-AC2ED1999B16}" type="pres">
      <dgm:prSet presAssocID="{17C4142B-952C-4081-8D71-7D8D7246A12A}" presName="ParentText" presStyleLbl="revTx" presStyleIdx="0" presStyleCnt="5" custScaleX="124465" custLinFactNeighborX="118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2C9C0AF-455D-4C67-91BD-C018FB562A8E}" type="pres">
      <dgm:prSet presAssocID="{17C4142B-952C-4081-8D71-7D8D7246A12A}" presName="Triangle" presStyleLbl="alignNode1" presStyleIdx="1" presStyleCnt="9"/>
      <dgm:spPr/>
    </dgm:pt>
    <dgm:pt modelId="{1EB9AE5D-1236-44B7-A70D-261DDA8D98B8}" type="pres">
      <dgm:prSet presAssocID="{8DB3AF7B-5CA3-49A2-AF48-81E14EFA7FA3}" presName="sibTrans" presStyleCnt="0"/>
      <dgm:spPr/>
    </dgm:pt>
    <dgm:pt modelId="{F4C521EB-AC62-46C3-B52C-0138035902B2}" type="pres">
      <dgm:prSet presAssocID="{8DB3AF7B-5CA3-49A2-AF48-81E14EFA7FA3}" presName="space" presStyleCnt="0"/>
      <dgm:spPr/>
    </dgm:pt>
    <dgm:pt modelId="{1C708B0B-2413-47BA-98AF-E0BDB87290AD}" type="pres">
      <dgm:prSet presAssocID="{E95DEEC6-F189-4C4D-8FA2-F38A65685941}" presName="composite" presStyleCnt="0"/>
      <dgm:spPr/>
    </dgm:pt>
    <dgm:pt modelId="{626DDF1F-F76D-4030-BB86-C2C862DF20F1}" type="pres">
      <dgm:prSet presAssocID="{E95DEEC6-F189-4C4D-8FA2-F38A65685941}" presName="LShape" presStyleLbl="alignNode1" presStyleIdx="2" presStyleCnt="9"/>
      <dgm:spPr>
        <a:solidFill>
          <a:schemeClr val="accent6">
            <a:lumMod val="75000"/>
          </a:schemeClr>
        </a:solidFill>
      </dgm:spPr>
    </dgm:pt>
    <dgm:pt modelId="{F40D489C-87F6-4543-AFD7-CBC8F5DDDAA1}" type="pres">
      <dgm:prSet presAssocID="{E95DEEC6-F189-4C4D-8FA2-F38A65685941}" presName="ParentText" presStyleLbl="revTx" presStyleIdx="1" presStyleCnt="5" custScaleX="129853" custLinFactNeighborX="124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950DCAB-B680-4BD2-8D29-04B3BA8EFEBE}" type="pres">
      <dgm:prSet presAssocID="{E95DEEC6-F189-4C4D-8FA2-F38A65685941}" presName="Triangle" presStyleLbl="alignNode1" presStyleIdx="3" presStyleCnt="9"/>
      <dgm:spPr/>
    </dgm:pt>
    <dgm:pt modelId="{912FECF9-1FE7-427F-A1A3-F3F2C2A303B0}" type="pres">
      <dgm:prSet presAssocID="{60ADDE3B-356A-472E-8260-C53ABAC51474}" presName="sibTrans" presStyleCnt="0"/>
      <dgm:spPr/>
    </dgm:pt>
    <dgm:pt modelId="{104B9A2E-5CFC-41FD-9FA3-154E6687FD37}" type="pres">
      <dgm:prSet presAssocID="{60ADDE3B-356A-472E-8260-C53ABAC51474}" presName="space" presStyleCnt="0"/>
      <dgm:spPr/>
    </dgm:pt>
    <dgm:pt modelId="{EAF45254-9B74-4748-99AA-0EDC839D536D}" type="pres">
      <dgm:prSet presAssocID="{7BDCB0F8-30C6-41E9-B7A6-F03D0372188B}" presName="composite" presStyleCnt="0"/>
      <dgm:spPr/>
    </dgm:pt>
    <dgm:pt modelId="{899D4A1E-C935-4843-925E-A6DF3ABCEE1D}" type="pres">
      <dgm:prSet presAssocID="{7BDCB0F8-30C6-41E9-B7A6-F03D0372188B}" presName="LShape" presStyleLbl="alignNode1" presStyleIdx="4" presStyleCnt="9"/>
      <dgm:spPr>
        <a:solidFill>
          <a:srgbClr val="FFFF00"/>
        </a:solidFill>
      </dgm:spPr>
    </dgm:pt>
    <dgm:pt modelId="{77EBE3AA-FD50-4A4B-8870-C8D8A49D8CCA}" type="pres">
      <dgm:prSet presAssocID="{7BDCB0F8-30C6-41E9-B7A6-F03D0372188B}" presName="ParentText" presStyleLbl="revTx" presStyleIdx="2" presStyleCnt="5" custScaleX="119964" custLinFactNeighborX="109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C1CB8F4-22BC-42FA-AD9E-38E2DAC22C07}" type="pres">
      <dgm:prSet presAssocID="{7BDCB0F8-30C6-41E9-B7A6-F03D0372188B}" presName="Triangle" presStyleLbl="alignNode1" presStyleIdx="5" presStyleCnt="9"/>
      <dgm:spPr/>
    </dgm:pt>
    <dgm:pt modelId="{EC0D3D3C-6B62-4256-81D0-22DC0113B96C}" type="pres">
      <dgm:prSet presAssocID="{28F36C21-0C74-4FCA-B0EB-A63F172A7730}" presName="sibTrans" presStyleCnt="0"/>
      <dgm:spPr/>
    </dgm:pt>
    <dgm:pt modelId="{66789149-645B-4E72-B5EE-0756DF147F50}" type="pres">
      <dgm:prSet presAssocID="{28F36C21-0C74-4FCA-B0EB-A63F172A7730}" presName="space" presStyleCnt="0"/>
      <dgm:spPr/>
    </dgm:pt>
    <dgm:pt modelId="{0DBB81FA-3392-4B95-94A9-7143DCEA10CF}" type="pres">
      <dgm:prSet presAssocID="{22BDC3D4-A449-4E57-BBCA-1A5BBE98F99A}" presName="composite" presStyleCnt="0"/>
      <dgm:spPr/>
    </dgm:pt>
    <dgm:pt modelId="{E3426938-90BA-4038-A189-D8224007953A}" type="pres">
      <dgm:prSet presAssocID="{22BDC3D4-A449-4E57-BBCA-1A5BBE98F99A}" presName="LShape" presStyleLbl="alignNode1" presStyleIdx="6" presStyleCnt="9"/>
      <dgm:spPr>
        <a:solidFill>
          <a:srgbClr val="33CC33"/>
        </a:solidFill>
      </dgm:spPr>
    </dgm:pt>
    <dgm:pt modelId="{829CC288-78F7-48A6-B962-229249F75A44}" type="pres">
      <dgm:prSet presAssocID="{22BDC3D4-A449-4E57-BBCA-1A5BBE98F99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A21914D-A263-47F7-9F88-F471ECFC407E}" type="pres">
      <dgm:prSet presAssocID="{22BDC3D4-A449-4E57-BBCA-1A5BBE98F99A}" presName="Triangle" presStyleLbl="alignNode1" presStyleIdx="7" presStyleCnt="9"/>
      <dgm:spPr/>
    </dgm:pt>
    <dgm:pt modelId="{70F7AB3A-6CCB-46F5-8B57-F342077C34E3}" type="pres">
      <dgm:prSet presAssocID="{C5CFD2F8-A1E9-4BE8-8AA9-195D32EA97F2}" presName="sibTrans" presStyleCnt="0"/>
      <dgm:spPr/>
    </dgm:pt>
    <dgm:pt modelId="{1FEE4FE9-CC35-486C-B87A-5A86B893A433}" type="pres">
      <dgm:prSet presAssocID="{C5CFD2F8-A1E9-4BE8-8AA9-195D32EA97F2}" presName="space" presStyleCnt="0"/>
      <dgm:spPr/>
    </dgm:pt>
    <dgm:pt modelId="{DE247AA1-ED75-43CD-A32E-66E7B30C2546}" type="pres">
      <dgm:prSet presAssocID="{3FDBEBD6-0B7F-4685-8D3E-D5B1C3EC845A}" presName="composite" presStyleCnt="0"/>
      <dgm:spPr/>
    </dgm:pt>
    <dgm:pt modelId="{0CB5A528-5818-4219-BAC5-6FA1E0D8543A}" type="pres">
      <dgm:prSet presAssocID="{3FDBEBD6-0B7F-4685-8D3E-D5B1C3EC845A}" presName="LShape" presStyleLbl="alignNode1" presStyleIdx="8" presStyleCnt="9" custLinFactNeighborY="0"/>
      <dgm:spPr>
        <a:solidFill>
          <a:srgbClr val="00642D"/>
        </a:solidFill>
      </dgm:spPr>
    </dgm:pt>
    <dgm:pt modelId="{3BDF35CA-AC50-49F9-A434-FE28AA16BBEC}" type="pres">
      <dgm:prSet presAssocID="{3FDBEBD6-0B7F-4685-8D3E-D5B1C3EC845A}" presName="ParentText" presStyleLbl="revTx" presStyleIdx="4" presStyleCnt="5" custAng="0" custLinFactNeighborX="55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48297F1D-5C92-4444-A36D-3819A7EC005F}" type="presOf" srcId="{FB884A9E-3264-4F3F-BE67-186A4778D6A5}" destId="{4C7F0CA6-84B9-4CAC-A86D-022480C83B2C}" srcOrd="0" destOrd="0" presId="urn:microsoft.com/office/officeart/2009/3/layout/StepUpProcess"/>
    <dgm:cxn modelId="{3370E700-1579-43A9-BFEF-8DBBB4E30045}" type="presOf" srcId="{3FDBEBD6-0B7F-4685-8D3E-D5B1C3EC845A}" destId="{3BDF35CA-AC50-49F9-A434-FE28AA16BBEC}" srcOrd="0" destOrd="0" presId="urn:microsoft.com/office/officeart/2009/3/layout/StepUpProcess"/>
    <dgm:cxn modelId="{FD4C2F66-BC71-4FD3-9185-CF7D7397BEA8}" type="presOf" srcId="{7BDCB0F8-30C6-41E9-B7A6-F03D0372188B}" destId="{77EBE3AA-FD50-4A4B-8870-C8D8A49D8CCA}" srcOrd="0" destOrd="0" presId="urn:microsoft.com/office/officeart/2009/3/layout/StepUpProcess"/>
    <dgm:cxn modelId="{75253BE5-E889-4F23-B9AA-CE54EC132102}" type="presOf" srcId="{E95DEEC6-F189-4C4D-8FA2-F38A65685941}" destId="{F40D489C-87F6-4543-AFD7-CBC8F5DDDAA1}" srcOrd="0" destOrd="0" presId="urn:microsoft.com/office/officeart/2009/3/layout/StepUpProcess"/>
    <dgm:cxn modelId="{61BB1F92-23B0-435D-B94B-EF0CD71D193D}" type="presOf" srcId="{22BDC3D4-A449-4E57-BBCA-1A5BBE98F99A}" destId="{829CC288-78F7-48A6-B962-229249F75A44}" srcOrd="0" destOrd="0" presId="urn:microsoft.com/office/officeart/2009/3/layout/StepUpProcess"/>
    <dgm:cxn modelId="{5AE695F8-7B40-4651-9730-81891B181DBD}" type="presOf" srcId="{17C4142B-952C-4081-8D71-7D8D7246A12A}" destId="{70CDD1DA-D617-4F84-B694-AC2ED1999B16}" srcOrd="0" destOrd="0" presId="urn:microsoft.com/office/officeart/2009/3/layout/StepUpProcess"/>
    <dgm:cxn modelId="{32B4D5D7-D4D6-46FB-924C-0B5EF8528255}" srcId="{FB884A9E-3264-4F3F-BE67-186A4778D6A5}" destId="{17C4142B-952C-4081-8D71-7D8D7246A12A}" srcOrd="0" destOrd="0" parTransId="{76D49D16-DBFE-4C2C-A4E4-A4081A33D0BA}" sibTransId="{8DB3AF7B-5CA3-49A2-AF48-81E14EFA7FA3}"/>
    <dgm:cxn modelId="{77FC915E-5325-42FA-A57B-B4152D0B14E6}" srcId="{FB884A9E-3264-4F3F-BE67-186A4778D6A5}" destId="{22BDC3D4-A449-4E57-BBCA-1A5BBE98F99A}" srcOrd="3" destOrd="0" parTransId="{B744C808-7C74-43E9-8226-6A649E17E6BC}" sibTransId="{C5CFD2F8-A1E9-4BE8-8AA9-195D32EA97F2}"/>
    <dgm:cxn modelId="{123D372C-10EC-466B-8212-BE15F77C9E4E}" srcId="{FB884A9E-3264-4F3F-BE67-186A4778D6A5}" destId="{E95DEEC6-F189-4C4D-8FA2-F38A65685941}" srcOrd="1" destOrd="0" parTransId="{877EECF6-E25B-47DD-B507-98D88C7C4301}" sibTransId="{60ADDE3B-356A-472E-8260-C53ABAC51474}"/>
    <dgm:cxn modelId="{1B3D8D4A-D2C2-48A6-A558-010CA0AA8588}" srcId="{FB884A9E-3264-4F3F-BE67-186A4778D6A5}" destId="{7BDCB0F8-30C6-41E9-B7A6-F03D0372188B}" srcOrd="2" destOrd="0" parTransId="{4445FD37-8EFD-4D80-86CA-1998792E98C6}" sibTransId="{28F36C21-0C74-4FCA-B0EB-A63F172A7730}"/>
    <dgm:cxn modelId="{FF88C14A-11EF-4D9C-A3B7-DDA3F30C4012}" srcId="{FB884A9E-3264-4F3F-BE67-186A4778D6A5}" destId="{3FDBEBD6-0B7F-4685-8D3E-D5B1C3EC845A}" srcOrd="4" destOrd="0" parTransId="{49F3E3A1-E17A-4AA0-846D-F2DA7A050005}" sibTransId="{8B12E419-FDCF-4535-9300-E7375822C27B}"/>
    <dgm:cxn modelId="{05C2AA0C-2EF7-43CC-AD98-10FF1987D994}" type="presParOf" srcId="{4C7F0CA6-84B9-4CAC-A86D-022480C83B2C}" destId="{53A9DE7B-0502-4B81-983E-FBA236646E42}" srcOrd="0" destOrd="0" presId="urn:microsoft.com/office/officeart/2009/3/layout/StepUpProcess"/>
    <dgm:cxn modelId="{84FA18F7-C497-4023-BC0F-33A1FDDBF9BE}" type="presParOf" srcId="{53A9DE7B-0502-4B81-983E-FBA236646E42}" destId="{8F96DB43-8159-443E-9556-D7C5C1FB812A}" srcOrd="0" destOrd="0" presId="urn:microsoft.com/office/officeart/2009/3/layout/StepUpProcess"/>
    <dgm:cxn modelId="{662BC79A-A163-48FB-95B4-A9AC790B8981}" type="presParOf" srcId="{53A9DE7B-0502-4B81-983E-FBA236646E42}" destId="{70CDD1DA-D617-4F84-B694-AC2ED1999B16}" srcOrd="1" destOrd="0" presId="urn:microsoft.com/office/officeart/2009/3/layout/StepUpProcess"/>
    <dgm:cxn modelId="{39449C3F-6782-4EFE-83DB-5F406B2A932B}" type="presParOf" srcId="{53A9DE7B-0502-4B81-983E-FBA236646E42}" destId="{52C9C0AF-455D-4C67-91BD-C018FB562A8E}" srcOrd="2" destOrd="0" presId="urn:microsoft.com/office/officeart/2009/3/layout/StepUpProcess"/>
    <dgm:cxn modelId="{9DBABBCD-AC25-4F81-A3C3-1BDB31F77623}" type="presParOf" srcId="{4C7F0CA6-84B9-4CAC-A86D-022480C83B2C}" destId="{1EB9AE5D-1236-44B7-A70D-261DDA8D98B8}" srcOrd="1" destOrd="0" presId="urn:microsoft.com/office/officeart/2009/3/layout/StepUpProcess"/>
    <dgm:cxn modelId="{905DA2E0-C4BE-4B42-8D27-299CA09DC6F4}" type="presParOf" srcId="{1EB9AE5D-1236-44B7-A70D-261DDA8D98B8}" destId="{F4C521EB-AC62-46C3-B52C-0138035902B2}" srcOrd="0" destOrd="0" presId="urn:microsoft.com/office/officeart/2009/3/layout/StepUpProcess"/>
    <dgm:cxn modelId="{D5D3BAD6-3BCD-4814-A955-16671AF6AD6E}" type="presParOf" srcId="{4C7F0CA6-84B9-4CAC-A86D-022480C83B2C}" destId="{1C708B0B-2413-47BA-98AF-E0BDB87290AD}" srcOrd="2" destOrd="0" presId="urn:microsoft.com/office/officeart/2009/3/layout/StepUpProcess"/>
    <dgm:cxn modelId="{0FAB983D-3B96-4A5A-B15B-2AD94616B3AE}" type="presParOf" srcId="{1C708B0B-2413-47BA-98AF-E0BDB87290AD}" destId="{626DDF1F-F76D-4030-BB86-C2C862DF20F1}" srcOrd="0" destOrd="0" presId="urn:microsoft.com/office/officeart/2009/3/layout/StepUpProcess"/>
    <dgm:cxn modelId="{808B6425-D0E7-439A-8C20-003972DF91B5}" type="presParOf" srcId="{1C708B0B-2413-47BA-98AF-E0BDB87290AD}" destId="{F40D489C-87F6-4543-AFD7-CBC8F5DDDAA1}" srcOrd="1" destOrd="0" presId="urn:microsoft.com/office/officeart/2009/3/layout/StepUpProcess"/>
    <dgm:cxn modelId="{F2CFBB69-FB43-4F12-A471-3CF300E1C9CB}" type="presParOf" srcId="{1C708B0B-2413-47BA-98AF-E0BDB87290AD}" destId="{9950DCAB-B680-4BD2-8D29-04B3BA8EFEBE}" srcOrd="2" destOrd="0" presId="urn:microsoft.com/office/officeart/2009/3/layout/StepUpProcess"/>
    <dgm:cxn modelId="{D41F2D4D-AA8D-4A45-B20B-9338578A4A12}" type="presParOf" srcId="{4C7F0CA6-84B9-4CAC-A86D-022480C83B2C}" destId="{912FECF9-1FE7-427F-A1A3-F3F2C2A303B0}" srcOrd="3" destOrd="0" presId="urn:microsoft.com/office/officeart/2009/3/layout/StepUpProcess"/>
    <dgm:cxn modelId="{DDD67B58-3003-4A4C-BA1A-5AF69DAD87B3}" type="presParOf" srcId="{912FECF9-1FE7-427F-A1A3-F3F2C2A303B0}" destId="{104B9A2E-5CFC-41FD-9FA3-154E6687FD37}" srcOrd="0" destOrd="0" presId="urn:microsoft.com/office/officeart/2009/3/layout/StepUpProcess"/>
    <dgm:cxn modelId="{049E7A12-EF18-4A49-B3BD-6DE6E2C67455}" type="presParOf" srcId="{4C7F0CA6-84B9-4CAC-A86D-022480C83B2C}" destId="{EAF45254-9B74-4748-99AA-0EDC839D536D}" srcOrd="4" destOrd="0" presId="urn:microsoft.com/office/officeart/2009/3/layout/StepUpProcess"/>
    <dgm:cxn modelId="{448FA302-5AC0-44DE-A869-6F14AAA01665}" type="presParOf" srcId="{EAF45254-9B74-4748-99AA-0EDC839D536D}" destId="{899D4A1E-C935-4843-925E-A6DF3ABCEE1D}" srcOrd="0" destOrd="0" presId="urn:microsoft.com/office/officeart/2009/3/layout/StepUpProcess"/>
    <dgm:cxn modelId="{87E5A4D8-9266-4461-8C37-774AE1AB1B83}" type="presParOf" srcId="{EAF45254-9B74-4748-99AA-0EDC839D536D}" destId="{77EBE3AA-FD50-4A4B-8870-C8D8A49D8CCA}" srcOrd="1" destOrd="0" presId="urn:microsoft.com/office/officeart/2009/3/layout/StepUpProcess"/>
    <dgm:cxn modelId="{6F714D34-80F7-4640-B318-7EF922A5F764}" type="presParOf" srcId="{EAF45254-9B74-4748-99AA-0EDC839D536D}" destId="{AC1CB8F4-22BC-42FA-AD9E-38E2DAC22C07}" srcOrd="2" destOrd="0" presId="urn:microsoft.com/office/officeart/2009/3/layout/StepUpProcess"/>
    <dgm:cxn modelId="{62BA3698-0B98-47A7-B0F4-00C139DAD9AA}" type="presParOf" srcId="{4C7F0CA6-84B9-4CAC-A86D-022480C83B2C}" destId="{EC0D3D3C-6B62-4256-81D0-22DC0113B96C}" srcOrd="5" destOrd="0" presId="urn:microsoft.com/office/officeart/2009/3/layout/StepUpProcess"/>
    <dgm:cxn modelId="{9964E2DB-54B0-4056-AA13-A1370463C1B9}" type="presParOf" srcId="{EC0D3D3C-6B62-4256-81D0-22DC0113B96C}" destId="{66789149-645B-4E72-B5EE-0756DF147F50}" srcOrd="0" destOrd="0" presId="urn:microsoft.com/office/officeart/2009/3/layout/StepUpProcess"/>
    <dgm:cxn modelId="{D83EA55D-1930-4825-9511-3E52FE641B9A}" type="presParOf" srcId="{4C7F0CA6-84B9-4CAC-A86D-022480C83B2C}" destId="{0DBB81FA-3392-4B95-94A9-7143DCEA10CF}" srcOrd="6" destOrd="0" presId="urn:microsoft.com/office/officeart/2009/3/layout/StepUpProcess"/>
    <dgm:cxn modelId="{57327489-60DC-490F-AD10-78CFF541B718}" type="presParOf" srcId="{0DBB81FA-3392-4B95-94A9-7143DCEA10CF}" destId="{E3426938-90BA-4038-A189-D8224007953A}" srcOrd="0" destOrd="0" presId="urn:microsoft.com/office/officeart/2009/3/layout/StepUpProcess"/>
    <dgm:cxn modelId="{4D2371E4-2D02-4336-90E3-0124CA2736E0}" type="presParOf" srcId="{0DBB81FA-3392-4B95-94A9-7143DCEA10CF}" destId="{829CC288-78F7-48A6-B962-229249F75A44}" srcOrd="1" destOrd="0" presId="urn:microsoft.com/office/officeart/2009/3/layout/StepUpProcess"/>
    <dgm:cxn modelId="{D7044255-3CE2-43B7-A0FA-DC5E2F5AF3B0}" type="presParOf" srcId="{0DBB81FA-3392-4B95-94A9-7143DCEA10CF}" destId="{3A21914D-A263-47F7-9F88-F471ECFC407E}" srcOrd="2" destOrd="0" presId="urn:microsoft.com/office/officeart/2009/3/layout/StepUpProcess"/>
    <dgm:cxn modelId="{B8BFBE9D-91D8-4450-956E-3B53B47F5D8D}" type="presParOf" srcId="{4C7F0CA6-84B9-4CAC-A86D-022480C83B2C}" destId="{70F7AB3A-6CCB-46F5-8B57-F342077C34E3}" srcOrd="7" destOrd="0" presId="urn:microsoft.com/office/officeart/2009/3/layout/StepUpProcess"/>
    <dgm:cxn modelId="{F7B03D03-A0AA-43E7-A8E5-F65BA42EF14C}" type="presParOf" srcId="{70F7AB3A-6CCB-46F5-8B57-F342077C34E3}" destId="{1FEE4FE9-CC35-486C-B87A-5A86B893A433}" srcOrd="0" destOrd="0" presId="urn:microsoft.com/office/officeart/2009/3/layout/StepUpProcess"/>
    <dgm:cxn modelId="{6A577D1D-E1C8-4007-9BD2-28083D0641E8}" type="presParOf" srcId="{4C7F0CA6-84B9-4CAC-A86D-022480C83B2C}" destId="{DE247AA1-ED75-43CD-A32E-66E7B30C2546}" srcOrd="8" destOrd="0" presId="urn:microsoft.com/office/officeart/2009/3/layout/StepUpProcess"/>
    <dgm:cxn modelId="{546EC0AB-75B9-4631-A46D-BD4C3860CC0C}" type="presParOf" srcId="{DE247AA1-ED75-43CD-A32E-66E7B30C2546}" destId="{0CB5A528-5818-4219-BAC5-6FA1E0D8543A}" srcOrd="0" destOrd="0" presId="urn:microsoft.com/office/officeart/2009/3/layout/StepUpProcess"/>
    <dgm:cxn modelId="{CF4F283F-55AB-4D31-8478-424BD32C220D}" type="presParOf" srcId="{DE247AA1-ED75-43CD-A32E-66E7B30C2546}" destId="{3BDF35CA-AC50-49F9-A434-FE28AA16BB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184543-AB32-4751-9B67-9DA349B3801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0A039EE-7F2F-4230-A4ED-32C9FC23D670}">
      <dgm:prSet phldrT="[Texto]" custT="1"/>
      <dgm:spPr/>
      <dgm:t>
        <a:bodyPr/>
        <a:lstStyle/>
        <a:p>
          <a:r>
            <a:rPr lang="es-GT" sz="3600" b="1" dirty="0">
              <a:solidFill>
                <a:srgbClr val="00642D"/>
              </a:solidFill>
            </a:rPr>
            <a:t>100%</a:t>
          </a:r>
        </a:p>
      </dgm:t>
    </dgm:pt>
    <dgm:pt modelId="{915DDF71-9E12-4888-B835-10EF2358C1CB}" type="parTrans" cxnId="{F4E9DA26-BBBD-4D05-9ED9-D456BB42B8EB}">
      <dgm:prSet/>
      <dgm:spPr/>
      <dgm:t>
        <a:bodyPr/>
        <a:lstStyle/>
        <a:p>
          <a:endParaRPr lang="es-GT"/>
        </a:p>
      </dgm:t>
    </dgm:pt>
    <dgm:pt modelId="{B71B448E-CAF6-4E54-9969-A3B0FBA8ECB7}" type="sibTrans" cxnId="{F4E9DA26-BBBD-4D05-9ED9-D456BB42B8EB}">
      <dgm:prSet/>
      <dgm:spPr/>
      <dgm:t>
        <a:bodyPr/>
        <a:lstStyle/>
        <a:p>
          <a:endParaRPr lang="es-GT"/>
        </a:p>
      </dgm:t>
    </dgm:pt>
    <dgm:pt modelId="{5DD9112D-4A3F-41DF-B87C-EED7CF69ADD9}" type="pres">
      <dgm:prSet presAssocID="{94184543-AB32-4751-9B67-9DA349B38013}" presName="arrowDiagram" presStyleCnt="0">
        <dgm:presLayoutVars>
          <dgm:chMax val="5"/>
          <dgm:dir/>
          <dgm:resizeHandles val="exact"/>
        </dgm:presLayoutVars>
      </dgm:prSet>
      <dgm:spPr/>
    </dgm:pt>
    <dgm:pt modelId="{6ED2429F-01FE-4574-B285-906BB1C426C3}" type="pres">
      <dgm:prSet presAssocID="{94184543-AB32-4751-9B67-9DA349B38013}" presName="arrow" presStyleLbl="bgShp" presStyleIdx="0" presStyleCnt="1" custScaleX="191442"/>
      <dgm:spPr>
        <a:gradFill flip="none" rotWithShape="1">
          <a:gsLst>
            <a:gs pos="28000">
              <a:schemeClr val="accent6">
                <a:lumMod val="40000"/>
                <a:lumOff val="60000"/>
              </a:schemeClr>
            </a:gs>
            <a:gs pos="24000">
              <a:schemeClr val="accent6">
                <a:lumMod val="89000"/>
              </a:schemeClr>
            </a:gs>
            <a:gs pos="85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r="100000" b="100000"/>
          </a:path>
          <a:tileRect l="-100000" t="-100000"/>
        </a:gradFill>
      </dgm:spPr>
    </dgm:pt>
    <dgm:pt modelId="{7B2778EC-C5F3-4BCA-807C-72FF6AF22E48}" type="pres">
      <dgm:prSet presAssocID="{94184543-AB32-4751-9B67-9DA349B38013}" presName="arrowDiagram1" presStyleCnt="0">
        <dgm:presLayoutVars>
          <dgm:bulletEnabled val="1"/>
        </dgm:presLayoutVars>
      </dgm:prSet>
      <dgm:spPr/>
    </dgm:pt>
    <dgm:pt modelId="{81B00110-2F2A-4B7B-9877-13B563C26B0B}" type="pres">
      <dgm:prSet presAssocID="{40A039EE-7F2F-4230-A4ED-32C9FC23D670}" presName="bullet1" presStyleLbl="node1" presStyleIdx="0" presStyleCnt="1" custAng="6179966" custLinFactNeighborX="89398" custLinFactNeighborY="4051"/>
      <dgm:spPr/>
    </dgm:pt>
    <dgm:pt modelId="{C98BCFF1-EB42-48CF-810A-43070EEF36D6}" type="pres">
      <dgm:prSet presAssocID="{40A039EE-7F2F-4230-A4ED-32C9FC23D670}" presName="textBox1" presStyleLbl="revTx" presStyleIdx="0" presStyleCnt="1" custScaleX="186181" custScaleY="34876" custLinFactX="68479" custLinFactNeighborX="100000" custLinFactNeighborY="543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2EE8FD43-A636-40BC-8F76-4858CAB7AE53}" type="presOf" srcId="{94184543-AB32-4751-9B67-9DA349B38013}" destId="{5DD9112D-4A3F-41DF-B87C-EED7CF69ADD9}" srcOrd="0" destOrd="0" presId="urn:microsoft.com/office/officeart/2005/8/layout/arrow2"/>
    <dgm:cxn modelId="{720618DB-AD39-40D5-9633-25E220E71FA3}" type="presOf" srcId="{40A039EE-7F2F-4230-A4ED-32C9FC23D670}" destId="{C98BCFF1-EB42-48CF-810A-43070EEF36D6}" srcOrd="0" destOrd="0" presId="urn:microsoft.com/office/officeart/2005/8/layout/arrow2"/>
    <dgm:cxn modelId="{F4E9DA26-BBBD-4D05-9ED9-D456BB42B8EB}" srcId="{94184543-AB32-4751-9B67-9DA349B38013}" destId="{40A039EE-7F2F-4230-A4ED-32C9FC23D670}" srcOrd="0" destOrd="0" parTransId="{915DDF71-9E12-4888-B835-10EF2358C1CB}" sibTransId="{B71B448E-CAF6-4E54-9969-A3B0FBA8ECB7}"/>
    <dgm:cxn modelId="{9FEF2A79-131C-4586-9419-F3D0738CCCC7}" type="presParOf" srcId="{5DD9112D-4A3F-41DF-B87C-EED7CF69ADD9}" destId="{6ED2429F-01FE-4574-B285-906BB1C426C3}" srcOrd="0" destOrd="0" presId="urn:microsoft.com/office/officeart/2005/8/layout/arrow2"/>
    <dgm:cxn modelId="{6B0BF90A-D06A-424D-B503-DEDF1E610F69}" type="presParOf" srcId="{5DD9112D-4A3F-41DF-B87C-EED7CF69ADD9}" destId="{7B2778EC-C5F3-4BCA-807C-72FF6AF22E48}" srcOrd="1" destOrd="0" presId="urn:microsoft.com/office/officeart/2005/8/layout/arrow2"/>
    <dgm:cxn modelId="{263907BE-10EF-4CAA-B230-D7C7B7645570}" type="presParOf" srcId="{7B2778EC-C5F3-4BCA-807C-72FF6AF22E48}" destId="{81B00110-2F2A-4B7B-9877-13B563C26B0B}" srcOrd="0" destOrd="0" presId="urn:microsoft.com/office/officeart/2005/8/layout/arrow2"/>
    <dgm:cxn modelId="{35232124-4531-4FA3-993D-96549B21A1CF}" type="presParOf" srcId="{7B2778EC-C5F3-4BCA-807C-72FF6AF22E48}" destId="{C98BCFF1-EB42-48CF-810A-43070EEF36D6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23066-9F3B-406E-A318-BDC42A90C8D0}" type="datetimeFigureOut">
              <a:rPr lang="es-GT" smtClean="0"/>
              <a:t>12/01/2022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B7AA6-82B3-4089-8856-6757D1E9137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6753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41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FDC4EC-F588-4625-A2AA-BFA670509625}" type="datetimeFigureOut">
              <a:rPr lang="es-GT" smtClean="0"/>
              <a:pPr/>
              <a:t>12/01/2022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AC482F-0051-4C96-86B4-0FC85E615B90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405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" y="-27384"/>
            <a:ext cx="9190058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8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Layout" Target="../diagrams/layout7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6.png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6.xml"/><Relationship Id="rId9" Type="http://schemas.openxmlformats.org/officeDocument/2006/relationships/hyperlink" Target="ESTRUCTURA%20DEL%20INFORME%20ANUAL%20DE%20CONTROL%20INTERNO%20DIC%2021.docx" TargetMode="External"/><Relationship Id="rId14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9256532" cy="7150608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-36512" y="4460022"/>
            <a:ext cx="9201165" cy="4091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2800" b="1" cap="all" spc="600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PROPUESTA DE IMPLEMENTACIÓN </a:t>
            </a:r>
          </a:p>
          <a:p>
            <a:r>
              <a:rPr lang="es-GT" sz="4000" b="1" cap="all" spc="600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SINACIG</a:t>
            </a:r>
            <a:r>
              <a:rPr lang="es-GT" sz="2800" b="1" cap="all" spc="600" dirty="0" smtClean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9754" y="6332230"/>
            <a:ext cx="9144000" cy="4091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800" cap="all" spc="300" dirty="0" err="1" smtClean="0">
                <a:ln w="0"/>
                <a:solidFill>
                  <a:schemeClr val="bg1"/>
                </a:solidFill>
                <a:latin typeface="Montserrat" pitchFamily="50" charset="0"/>
                <a:cs typeface="Arial" panose="020B0604020202020204" pitchFamily="34" charset="0"/>
              </a:rPr>
              <a:t>eNERO</a:t>
            </a:r>
            <a:r>
              <a:rPr lang="es-GT" sz="1800" cap="all" spc="300" dirty="0" smtClean="0">
                <a:ln w="0"/>
                <a:solidFill>
                  <a:schemeClr val="bg1"/>
                </a:solidFill>
                <a:latin typeface="Montserrat" pitchFamily="50" charset="0"/>
                <a:cs typeface="Arial" panose="020B0604020202020204" pitchFamily="34" charset="0"/>
              </a:rPr>
              <a:t> </a:t>
            </a:r>
            <a:r>
              <a:rPr lang="es-GT" sz="1800" cap="all" spc="300" dirty="0">
                <a:ln w="0"/>
                <a:solidFill>
                  <a:schemeClr val="bg1"/>
                </a:solidFill>
                <a:latin typeface="Montserrat" pitchFamily="50" charset="0"/>
                <a:cs typeface="Arial" panose="020B0604020202020204" pitchFamily="34" charset="0"/>
              </a:rPr>
              <a:t>DE </a:t>
            </a:r>
            <a:r>
              <a:rPr lang="es-GT" sz="1800" cap="all" spc="300" dirty="0" smtClean="0">
                <a:ln w="0"/>
                <a:solidFill>
                  <a:schemeClr val="bg1"/>
                </a:solidFill>
                <a:latin typeface="Montserrat" pitchFamily="50" charset="0"/>
                <a:cs typeface="Arial" panose="020B0604020202020204" pitchFamily="34" charset="0"/>
              </a:rPr>
              <a:t>2022</a:t>
            </a:r>
            <a:endParaRPr lang="es-GT" sz="1800" cap="all" spc="300" dirty="0">
              <a:ln w="0"/>
              <a:solidFill>
                <a:schemeClr val="bg1"/>
              </a:solidFill>
              <a:latin typeface="Montserrat" pitchFamily="50" charset="0"/>
              <a:cs typeface="Arial" panose="020B0604020202020204" pitchFamily="34" charset="0"/>
            </a:endParaRPr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94586"/>
            <a:ext cx="8928992" cy="4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395536" y="123377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>
                <a:solidFill>
                  <a:srgbClr val="003399"/>
                </a:solidFill>
                <a:latin typeface="+mj-lt"/>
              </a:rPr>
              <a:t>ANTECEDENTES</a:t>
            </a:r>
          </a:p>
        </p:txBody>
      </p:sp>
      <p:sp>
        <p:nvSpPr>
          <p:cNvPr id="8" name="4 CuadroTexto"/>
          <p:cNvSpPr txBox="1"/>
          <p:nvPr/>
        </p:nvSpPr>
        <p:spPr>
          <a:xfrm>
            <a:off x="251520" y="1756994"/>
            <a:ext cx="4392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dirty="0" smtClean="0">
                <a:latin typeface="+mj-lt"/>
              </a:rPr>
              <a:t>Acuerdo </a:t>
            </a:r>
            <a:r>
              <a:rPr lang="es-GT" sz="2400" dirty="0">
                <a:latin typeface="+mj-lt"/>
              </a:rPr>
              <a:t>Número </a:t>
            </a:r>
            <a:r>
              <a:rPr lang="es-GT" sz="2400" dirty="0" smtClean="0">
                <a:latin typeface="+mj-lt"/>
              </a:rPr>
              <a:t>A-028-2021  </a:t>
            </a:r>
            <a:r>
              <a:rPr lang="es-GT" sz="2000" dirty="0">
                <a:latin typeface="+mj-lt"/>
              </a:rPr>
              <a:t>(13/07/2021)</a:t>
            </a:r>
          </a:p>
          <a:p>
            <a:pPr marL="354013" indent="-354013" algn="just"/>
            <a:endParaRPr lang="es-GT" sz="2400" dirty="0" smtClean="0">
              <a:latin typeface="+mj-lt"/>
            </a:endParaRPr>
          </a:p>
          <a:p>
            <a:pPr marL="354013" indent="-354013" algn="ctr"/>
            <a:r>
              <a:rPr lang="es-GT" sz="2400" dirty="0" smtClean="0">
                <a:latin typeface="+mj-lt"/>
              </a:rPr>
              <a:t>Sistema </a:t>
            </a:r>
            <a:r>
              <a:rPr lang="es-GT" sz="2400" dirty="0">
                <a:latin typeface="+mj-lt"/>
              </a:rPr>
              <a:t>Nacional de Control    </a:t>
            </a:r>
            <a:r>
              <a:rPr lang="es-GT" sz="2400" dirty="0" smtClean="0">
                <a:latin typeface="+mj-lt"/>
              </a:rPr>
              <a:t>Interno </a:t>
            </a:r>
            <a:r>
              <a:rPr lang="es-GT" sz="2400" dirty="0">
                <a:latin typeface="+mj-lt"/>
              </a:rPr>
              <a:t>Gubernamental </a:t>
            </a:r>
          </a:p>
          <a:p>
            <a:pPr marL="354013" algn="ctr"/>
            <a:r>
              <a:rPr lang="es-GT" sz="2400" dirty="0">
                <a:latin typeface="+mj-lt"/>
              </a:rPr>
              <a:t>-SINACIG-</a:t>
            </a:r>
          </a:p>
          <a:p>
            <a:pPr algn="just"/>
            <a:endParaRPr lang="es-GT" sz="2400" dirty="0"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269200"/>
            <a:ext cx="2964557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4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395536" y="123377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 smtClean="0">
                <a:solidFill>
                  <a:srgbClr val="003399"/>
                </a:solidFill>
                <a:latin typeface="+mj-lt"/>
              </a:rPr>
              <a:t>PROPUESTA DE </a:t>
            </a:r>
            <a:r>
              <a:rPr lang="es-GT" sz="2800" b="1" dirty="0">
                <a:solidFill>
                  <a:srgbClr val="003399"/>
                </a:solidFill>
                <a:latin typeface="+mj-lt"/>
              </a:rPr>
              <a:t>IMPLEMENTACIÓN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41471721"/>
              </p:ext>
            </p:extLst>
          </p:nvPr>
        </p:nvGraphicFramePr>
        <p:xfrm>
          <a:off x="395536" y="1825960"/>
          <a:ext cx="849694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7DD74B-5C12-4076-8F35-B01519C03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20" y="5858408"/>
            <a:ext cx="1512168" cy="427096"/>
          </a:xfrm>
          <a:prstGeom prst="rect">
            <a:avLst/>
          </a:prstGeom>
        </p:spPr>
      </p:pic>
      <p:pic>
        <p:nvPicPr>
          <p:cNvPr id="8" name="Picture 2" descr="ODS16">
            <a:extLst>
              <a:ext uri="{FF2B5EF4-FFF2-40B4-BE49-F238E27FC236}">
                <a16:creationId xmlns:a16="http://schemas.microsoft.com/office/drawing/2014/main" xmlns="" id="{FF3251ED-14A1-472D-A004-0DC8323C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" y="5246229"/>
            <a:ext cx="977596" cy="9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395536" y="123377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 smtClean="0">
                <a:solidFill>
                  <a:srgbClr val="003399"/>
                </a:solidFill>
                <a:latin typeface="+mj-lt"/>
              </a:rPr>
              <a:t>PROPUESTA DE </a:t>
            </a:r>
            <a:r>
              <a:rPr lang="es-GT" sz="2800" b="1" dirty="0">
                <a:solidFill>
                  <a:srgbClr val="003399"/>
                </a:solidFill>
                <a:latin typeface="+mj-lt"/>
              </a:rPr>
              <a:t>IMPLEMENTACIÓN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60528284"/>
              </p:ext>
            </p:extLst>
          </p:nvPr>
        </p:nvGraphicFramePr>
        <p:xfrm>
          <a:off x="683568" y="1844824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7DD74B-5C12-4076-8F35-B01519C03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304" y="5759160"/>
            <a:ext cx="1728192" cy="523220"/>
          </a:xfrm>
          <a:prstGeom prst="rect">
            <a:avLst/>
          </a:prstGeom>
        </p:spPr>
      </p:pic>
      <p:pic>
        <p:nvPicPr>
          <p:cNvPr id="8" name="Picture 2" descr="ODS16">
            <a:extLst>
              <a:ext uri="{FF2B5EF4-FFF2-40B4-BE49-F238E27FC236}">
                <a16:creationId xmlns:a16="http://schemas.microsoft.com/office/drawing/2014/main" xmlns="" id="{BE8ECB63-CF32-4237-8AF8-BE926778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" y="5246229"/>
            <a:ext cx="977596" cy="9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395536" y="123377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 smtClean="0">
                <a:solidFill>
                  <a:srgbClr val="003399"/>
                </a:solidFill>
              </a:rPr>
              <a:t>PROPUESTA DE </a:t>
            </a:r>
            <a:r>
              <a:rPr lang="es-GT" sz="2800" b="1" dirty="0">
                <a:solidFill>
                  <a:srgbClr val="003399"/>
                </a:solidFill>
              </a:rPr>
              <a:t>IMPLEMENTACIÓN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59506523"/>
              </p:ext>
            </p:extLst>
          </p:nvPr>
        </p:nvGraphicFramePr>
        <p:xfrm>
          <a:off x="683568" y="1844824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A7DD74B-5C12-4076-8F35-B01519C03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5855284"/>
            <a:ext cx="1512168" cy="427096"/>
          </a:xfrm>
          <a:prstGeom prst="rect">
            <a:avLst/>
          </a:prstGeom>
        </p:spPr>
      </p:pic>
      <p:pic>
        <p:nvPicPr>
          <p:cNvPr id="10" name="Picture 2" descr="ODS16">
            <a:extLst>
              <a:ext uri="{FF2B5EF4-FFF2-40B4-BE49-F238E27FC236}">
                <a16:creationId xmlns:a16="http://schemas.microsoft.com/office/drawing/2014/main" xmlns="" id="{1F63C463-57D2-4C2E-8160-86DA8DB1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" y="5246229"/>
            <a:ext cx="977596" cy="9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395536" y="123377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 smtClean="0">
                <a:solidFill>
                  <a:srgbClr val="003399"/>
                </a:solidFill>
              </a:rPr>
              <a:t>PROPUESTA DE </a:t>
            </a:r>
            <a:r>
              <a:rPr lang="es-GT" sz="2800" b="1" dirty="0">
                <a:solidFill>
                  <a:srgbClr val="003399"/>
                </a:solidFill>
              </a:rPr>
              <a:t>IMPLEMENTACIÓN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25396311"/>
              </p:ext>
            </p:extLst>
          </p:nvPr>
        </p:nvGraphicFramePr>
        <p:xfrm>
          <a:off x="683568" y="1844824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A7DD74B-5C12-4076-8F35-B01519C03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5855284"/>
            <a:ext cx="1512168" cy="427096"/>
          </a:xfrm>
          <a:prstGeom prst="rect">
            <a:avLst/>
          </a:prstGeom>
        </p:spPr>
      </p:pic>
      <p:pic>
        <p:nvPicPr>
          <p:cNvPr id="11" name="Picture 2" descr="ODS16">
            <a:extLst>
              <a:ext uri="{FF2B5EF4-FFF2-40B4-BE49-F238E27FC236}">
                <a16:creationId xmlns:a16="http://schemas.microsoft.com/office/drawing/2014/main" xmlns="" id="{8BBF034A-A6B1-4039-9C3F-68F4591E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" y="5246229"/>
            <a:ext cx="977596" cy="9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395536" y="123377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 smtClean="0">
                <a:solidFill>
                  <a:srgbClr val="003399"/>
                </a:solidFill>
              </a:rPr>
              <a:t>PROPUESTA DE </a:t>
            </a:r>
            <a:r>
              <a:rPr lang="es-GT" sz="2800" b="1" dirty="0">
                <a:solidFill>
                  <a:srgbClr val="003399"/>
                </a:solidFill>
              </a:rPr>
              <a:t>IMPLEMENTACIÓN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11508755"/>
              </p:ext>
            </p:extLst>
          </p:nvPr>
        </p:nvGraphicFramePr>
        <p:xfrm>
          <a:off x="395536" y="2004390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A7DD74B-5C12-4076-8F35-B01519C03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5855284"/>
            <a:ext cx="1512168" cy="427096"/>
          </a:xfrm>
          <a:prstGeom prst="rect">
            <a:avLst/>
          </a:prstGeom>
        </p:spPr>
      </p:pic>
      <p:pic>
        <p:nvPicPr>
          <p:cNvPr id="13" name="Picture 2" descr="ODS16">
            <a:extLst>
              <a:ext uri="{FF2B5EF4-FFF2-40B4-BE49-F238E27FC236}">
                <a16:creationId xmlns:a16="http://schemas.microsoft.com/office/drawing/2014/main" xmlns="" id="{F9D565F3-FD15-4F21-8CAD-5BC94681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" y="5246229"/>
            <a:ext cx="977596" cy="9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395536" y="123377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 smtClean="0">
                <a:solidFill>
                  <a:srgbClr val="003399"/>
                </a:solidFill>
              </a:rPr>
              <a:t>PROPUESTA DE </a:t>
            </a:r>
            <a:r>
              <a:rPr lang="es-GT" sz="2800" b="1" dirty="0">
                <a:solidFill>
                  <a:srgbClr val="003399"/>
                </a:solidFill>
              </a:rPr>
              <a:t>IMPLEMENTACIÓN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69831325"/>
              </p:ext>
            </p:extLst>
          </p:nvPr>
        </p:nvGraphicFramePr>
        <p:xfrm>
          <a:off x="395536" y="2204864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Download Checkmark - Check Png - Full Size PNG Image - PNGki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71338"/>
            <a:ext cx="673972" cy="8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A7DD74B-5C12-4076-8F35-B01519C035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328" y="5805264"/>
            <a:ext cx="1512168" cy="477116"/>
          </a:xfrm>
          <a:prstGeom prst="rect">
            <a:avLst/>
          </a:prstGeom>
        </p:spPr>
      </p:pic>
      <p:pic>
        <p:nvPicPr>
          <p:cNvPr id="9" name="Picture 2" descr="Download Checkmark - Check Png - Full Size PNG Image - PNGkit">
            <a:extLst>
              <a:ext uri="{FF2B5EF4-FFF2-40B4-BE49-F238E27FC236}">
                <a16:creationId xmlns:a16="http://schemas.microsoft.com/office/drawing/2014/main" xmlns="" id="{423E86F3-D1B4-4FCD-B77F-9BF015661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03" y="3068960"/>
            <a:ext cx="673972" cy="8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Checkmark - Check Png - Full Size PNG Image - PNGkit">
            <a:extLst>
              <a:ext uri="{FF2B5EF4-FFF2-40B4-BE49-F238E27FC236}">
                <a16:creationId xmlns:a16="http://schemas.microsoft.com/office/drawing/2014/main" xmlns="" id="{73C6F0D4-FA24-476D-88F7-EBFD8EB7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30" y="2679250"/>
            <a:ext cx="673972" cy="8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ownload Checkmark - Check Png - Full Size PNG Image - PNGkit">
            <a:extLst>
              <a:ext uri="{FF2B5EF4-FFF2-40B4-BE49-F238E27FC236}">
                <a16:creationId xmlns:a16="http://schemas.microsoft.com/office/drawing/2014/main" xmlns="" id="{EDCF34A8-211A-47EA-BAEA-F16AA317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673972" cy="8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wnload Checkmark - Check Png - Full Size PNG Image - PNGkit">
            <a:hlinkClick r:id="rId9" action="ppaction://hlinkfile"/>
            <a:extLst>
              <a:ext uri="{FF2B5EF4-FFF2-40B4-BE49-F238E27FC236}">
                <a16:creationId xmlns:a16="http://schemas.microsoft.com/office/drawing/2014/main" xmlns="" id="{07FBD468-43BB-4491-A0D8-65A62725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491" y="1849529"/>
            <a:ext cx="704837" cy="85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xmlns="" id="{428A4BBA-6581-46C7-ADB6-DCC66AD21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98475"/>
              </p:ext>
            </p:extLst>
          </p:nvPr>
        </p:nvGraphicFramePr>
        <p:xfrm>
          <a:off x="467544" y="4316617"/>
          <a:ext cx="8208912" cy="16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6" name="Picture 2" descr="ODS16">
            <a:extLst>
              <a:ext uri="{FF2B5EF4-FFF2-40B4-BE49-F238E27FC236}">
                <a16:creationId xmlns:a16="http://schemas.microsoft.com/office/drawing/2014/main" xmlns="" id="{2F0C383B-1C5D-4CD1-8E4D-EF7BC5AC8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" y="5313926"/>
            <a:ext cx="905588" cy="8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61040" cy="72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86</Words>
  <Application>Microsoft Office PowerPoint</Application>
  <PresentationFormat>Presentación en pantalla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Tang</dc:creator>
  <cp:lastModifiedBy>Wesley David De Leon Soto</cp:lastModifiedBy>
  <cp:revision>51</cp:revision>
  <dcterms:created xsi:type="dcterms:W3CDTF">2021-04-14T17:57:57Z</dcterms:created>
  <dcterms:modified xsi:type="dcterms:W3CDTF">2022-01-12T23:03:16Z</dcterms:modified>
</cp:coreProperties>
</file>