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2" r:id="rId3"/>
    <p:sldId id="334" r:id="rId4"/>
    <p:sldId id="339" r:id="rId5"/>
    <p:sldId id="342" r:id="rId6"/>
    <p:sldId id="341" r:id="rId7"/>
    <p:sldId id="345" r:id="rId8"/>
    <p:sldId id="346" r:id="rId9"/>
    <p:sldId id="353" r:id="rId10"/>
    <p:sldId id="347" r:id="rId11"/>
    <p:sldId id="348" r:id="rId12"/>
    <p:sldId id="355" r:id="rId13"/>
    <p:sldId id="356" r:id="rId14"/>
    <p:sldId id="357" r:id="rId15"/>
    <p:sldId id="358" r:id="rId16"/>
    <p:sldId id="359" r:id="rId17"/>
    <p:sldId id="350" r:id="rId18"/>
    <p:sldId id="351" r:id="rId19"/>
    <p:sldId id="352" r:id="rId20"/>
    <p:sldId id="349" r:id="rId21"/>
    <p:sldId id="325" r:id="rId22"/>
    <p:sldId id="35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9050FBC-3CD1-4E1D-A426-E545D5767905}">
          <p14:sldIdLst>
            <p14:sldId id="256"/>
            <p14:sldId id="332"/>
            <p14:sldId id="334"/>
            <p14:sldId id="339"/>
            <p14:sldId id="342"/>
            <p14:sldId id="341"/>
            <p14:sldId id="345"/>
            <p14:sldId id="346"/>
            <p14:sldId id="353"/>
            <p14:sldId id="347"/>
            <p14:sldId id="348"/>
            <p14:sldId id="355"/>
            <p14:sldId id="356"/>
            <p14:sldId id="357"/>
            <p14:sldId id="358"/>
            <p14:sldId id="359"/>
            <p14:sldId id="350"/>
            <p14:sldId id="351"/>
            <p14:sldId id="352"/>
            <p14:sldId id="349"/>
            <p14:sldId id="325"/>
            <p14:sldId id="35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LOS ROBLES" userId="ea351750d6834b6a" providerId="LiveId" clId="{C2EA8C5F-23E2-432C-9E98-8CB6820D031E}"/>
    <pc:docChg chg="undo custSel addSld delSld modSld modSection">
      <pc:chgData name="CARLOS ROBLES" userId="ea351750d6834b6a" providerId="LiveId" clId="{C2EA8C5F-23E2-432C-9E98-8CB6820D031E}" dt="2021-12-16T04:02:43.652" v="339" actId="1076"/>
      <pc:docMkLst>
        <pc:docMk/>
      </pc:docMkLst>
      <pc:sldChg chg="modSp mod">
        <pc:chgData name="CARLOS ROBLES" userId="ea351750d6834b6a" providerId="LiveId" clId="{C2EA8C5F-23E2-432C-9E98-8CB6820D031E}" dt="2021-12-16T04:02:43.652" v="339" actId="1076"/>
        <pc:sldMkLst>
          <pc:docMk/>
          <pc:sldMk cId="1224980085" sldId="256"/>
        </pc:sldMkLst>
        <pc:spChg chg="mod">
          <ac:chgData name="CARLOS ROBLES" userId="ea351750d6834b6a" providerId="LiveId" clId="{C2EA8C5F-23E2-432C-9E98-8CB6820D031E}" dt="2021-12-16T02:03:12.949" v="64" actId="20577"/>
          <ac:spMkLst>
            <pc:docMk/>
            <pc:sldMk cId="1224980085" sldId="256"/>
            <ac:spMk id="5" creationId="{00000000-0000-0000-0000-000000000000}"/>
          </ac:spMkLst>
        </pc:spChg>
        <pc:spChg chg="mod">
          <ac:chgData name="CARLOS ROBLES" userId="ea351750d6834b6a" providerId="LiveId" clId="{C2EA8C5F-23E2-432C-9E98-8CB6820D031E}" dt="2021-12-16T02:03:35.076" v="67" actId="404"/>
          <ac:spMkLst>
            <pc:docMk/>
            <pc:sldMk cId="1224980085" sldId="256"/>
            <ac:spMk id="8" creationId="{484DC2F9-CCA2-455E-A26E-1B9C27525DF4}"/>
          </ac:spMkLst>
        </pc:spChg>
        <pc:picChg chg="mod">
          <ac:chgData name="CARLOS ROBLES" userId="ea351750d6834b6a" providerId="LiveId" clId="{C2EA8C5F-23E2-432C-9E98-8CB6820D031E}" dt="2021-12-16T04:02:43.652" v="339" actId="1076"/>
          <ac:picMkLst>
            <pc:docMk/>
            <pc:sldMk cId="1224980085" sldId="256"/>
            <ac:picMk id="4" creationId="{7BF65AB0-3B1F-402E-952E-7FACC9F9AD5D}"/>
          </ac:picMkLst>
        </pc:picChg>
      </pc:sldChg>
      <pc:sldChg chg="modSp mod">
        <pc:chgData name="CARLOS ROBLES" userId="ea351750d6834b6a" providerId="LiveId" clId="{C2EA8C5F-23E2-432C-9E98-8CB6820D031E}" dt="2021-12-16T02:08:24.695" v="101" actId="20577"/>
        <pc:sldMkLst>
          <pc:docMk/>
          <pc:sldMk cId="1985014464" sldId="325"/>
        </pc:sldMkLst>
        <pc:spChg chg="mod">
          <ac:chgData name="CARLOS ROBLES" userId="ea351750d6834b6a" providerId="LiveId" clId="{C2EA8C5F-23E2-432C-9E98-8CB6820D031E}" dt="2021-12-16T02:08:24.695" v="101" actId="20577"/>
          <ac:spMkLst>
            <pc:docMk/>
            <pc:sldMk cId="1985014464" sldId="325"/>
            <ac:spMk id="15" creationId="{F5D5ABB2-2F6F-4CEF-BC16-18BDB3F2B8CE}"/>
          </ac:spMkLst>
        </pc:spChg>
      </pc:sldChg>
      <pc:sldChg chg="modSp">
        <pc:chgData name="CARLOS ROBLES" userId="ea351750d6834b6a" providerId="LiveId" clId="{C2EA8C5F-23E2-432C-9E98-8CB6820D031E}" dt="2021-12-16T02:03:42.996" v="69" actId="1076"/>
        <pc:sldMkLst>
          <pc:docMk/>
          <pc:sldMk cId="374007872" sldId="332"/>
        </pc:sldMkLst>
        <pc:grpChg chg="mod">
          <ac:chgData name="CARLOS ROBLES" userId="ea351750d6834b6a" providerId="LiveId" clId="{C2EA8C5F-23E2-432C-9E98-8CB6820D031E}" dt="2021-12-16T02:03:42.996" v="69" actId="1076"/>
          <ac:grpSpMkLst>
            <pc:docMk/>
            <pc:sldMk cId="374007872" sldId="332"/>
            <ac:grpSpMk id="9" creationId="{00000000-0000-0000-0000-000000000000}"/>
          </ac:grpSpMkLst>
        </pc:grpChg>
        <pc:picChg chg="mod">
          <ac:chgData name="CARLOS ROBLES" userId="ea351750d6834b6a" providerId="LiveId" clId="{C2EA8C5F-23E2-432C-9E98-8CB6820D031E}" dt="2021-12-16T02:03:42.996" v="69" actId="1076"/>
          <ac:picMkLst>
            <pc:docMk/>
            <pc:sldMk cId="374007872" sldId="332"/>
            <ac:picMk id="4" creationId="{F2341134-5C3A-4324-9E42-591B003D92D3}"/>
          </ac:picMkLst>
        </pc:picChg>
        <pc:picChg chg="mod">
          <ac:chgData name="CARLOS ROBLES" userId="ea351750d6834b6a" providerId="LiveId" clId="{C2EA8C5F-23E2-432C-9E98-8CB6820D031E}" dt="2021-12-16T02:03:42.996" v="69" actId="1076"/>
          <ac:picMkLst>
            <pc:docMk/>
            <pc:sldMk cId="374007872" sldId="332"/>
            <ac:picMk id="6" creationId="{059A0533-C5BB-4915-8CEC-71C2F315A8BF}"/>
          </ac:picMkLst>
        </pc:picChg>
      </pc:sldChg>
      <pc:sldChg chg="del">
        <pc:chgData name="CARLOS ROBLES" userId="ea351750d6834b6a" providerId="LiveId" clId="{C2EA8C5F-23E2-432C-9E98-8CB6820D031E}" dt="2021-12-16T02:05:23.852" v="70" actId="47"/>
        <pc:sldMkLst>
          <pc:docMk/>
          <pc:sldMk cId="1175481692" sldId="333"/>
        </pc:sldMkLst>
      </pc:sldChg>
      <pc:sldChg chg="modSp mod">
        <pc:chgData name="CARLOS ROBLES" userId="ea351750d6834b6a" providerId="LiveId" clId="{C2EA8C5F-23E2-432C-9E98-8CB6820D031E}" dt="2021-12-16T02:05:50.929" v="75" actId="20577"/>
        <pc:sldMkLst>
          <pc:docMk/>
          <pc:sldMk cId="282172188" sldId="334"/>
        </pc:sldMkLst>
        <pc:spChg chg="mod">
          <ac:chgData name="CARLOS ROBLES" userId="ea351750d6834b6a" providerId="LiveId" clId="{C2EA8C5F-23E2-432C-9E98-8CB6820D031E}" dt="2021-12-16T02:05:50.929" v="75" actId="20577"/>
          <ac:spMkLst>
            <pc:docMk/>
            <pc:sldMk cId="282172188" sldId="334"/>
            <ac:spMk id="10" creationId="{317B8FA9-9C9E-4023-A36C-95F5FF125B83}"/>
          </ac:spMkLst>
        </pc:spChg>
      </pc:sldChg>
      <pc:sldChg chg="modSp mod">
        <pc:chgData name="CARLOS ROBLES" userId="ea351750d6834b6a" providerId="LiveId" clId="{C2EA8C5F-23E2-432C-9E98-8CB6820D031E}" dt="2021-12-16T02:07:35.648" v="77" actId="113"/>
        <pc:sldMkLst>
          <pc:docMk/>
          <pc:sldMk cId="2171483909" sldId="346"/>
        </pc:sldMkLst>
        <pc:spChg chg="mod">
          <ac:chgData name="CARLOS ROBLES" userId="ea351750d6834b6a" providerId="LiveId" clId="{C2EA8C5F-23E2-432C-9E98-8CB6820D031E}" dt="2021-12-16T02:07:35.648" v="77" actId="113"/>
          <ac:spMkLst>
            <pc:docMk/>
            <pc:sldMk cId="2171483909" sldId="346"/>
            <ac:spMk id="10" creationId="{317B8FA9-9C9E-4023-A36C-95F5FF125B83}"/>
          </ac:spMkLst>
        </pc:spChg>
      </pc:sldChg>
      <pc:sldChg chg="addSp delSp modSp add mod">
        <pc:chgData name="CARLOS ROBLES" userId="ea351750d6834b6a" providerId="LiveId" clId="{C2EA8C5F-23E2-432C-9E98-8CB6820D031E}" dt="2021-12-16T03:54:19.397" v="289" actId="14100"/>
        <pc:sldMkLst>
          <pc:docMk/>
          <pc:sldMk cId="2543857134" sldId="350"/>
        </pc:sldMkLst>
        <pc:spChg chg="add mod">
          <ac:chgData name="CARLOS ROBLES" userId="ea351750d6834b6a" providerId="LiveId" clId="{C2EA8C5F-23E2-432C-9E98-8CB6820D031E}" dt="2021-12-16T03:41:17.773" v="187" actId="1076"/>
          <ac:spMkLst>
            <pc:docMk/>
            <pc:sldMk cId="2543857134" sldId="350"/>
            <ac:spMk id="8" creationId="{E9F2B34B-F42A-4B7C-BE73-A9E8CAED703C}"/>
          </ac:spMkLst>
        </pc:spChg>
        <pc:spChg chg="add mod">
          <ac:chgData name="CARLOS ROBLES" userId="ea351750d6834b6a" providerId="LiveId" clId="{C2EA8C5F-23E2-432C-9E98-8CB6820D031E}" dt="2021-12-16T03:49:52.125" v="269" actId="1076"/>
          <ac:spMkLst>
            <pc:docMk/>
            <pc:sldMk cId="2543857134" sldId="350"/>
            <ac:spMk id="9" creationId="{B3E5F3C2-764F-45CE-8D31-71636ED1249B}"/>
          </ac:spMkLst>
        </pc:spChg>
        <pc:spChg chg="del">
          <ac:chgData name="CARLOS ROBLES" userId="ea351750d6834b6a" providerId="LiveId" clId="{C2EA8C5F-23E2-432C-9E98-8CB6820D031E}" dt="2021-12-16T03:37:23.575" v="103" actId="478"/>
          <ac:spMkLst>
            <pc:docMk/>
            <pc:sldMk cId="2543857134" sldId="350"/>
            <ac:spMk id="10" creationId="{317B8FA9-9C9E-4023-A36C-95F5FF125B83}"/>
          </ac:spMkLst>
        </pc:spChg>
        <pc:spChg chg="mod">
          <ac:chgData name="CARLOS ROBLES" userId="ea351750d6834b6a" providerId="LiveId" clId="{C2EA8C5F-23E2-432C-9E98-8CB6820D031E}" dt="2021-12-16T03:41:23.093" v="188" actId="1076"/>
          <ac:spMkLst>
            <pc:docMk/>
            <pc:sldMk cId="2543857134" sldId="350"/>
            <ac:spMk id="11" creationId="{FD77838C-6C3D-4EFD-9D11-495ABBFB361A}"/>
          </ac:spMkLst>
        </pc:spChg>
        <pc:spChg chg="add mod">
          <ac:chgData name="CARLOS ROBLES" userId="ea351750d6834b6a" providerId="LiveId" clId="{C2EA8C5F-23E2-432C-9E98-8CB6820D031E}" dt="2021-12-16T03:50:34.181" v="274" actId="13822"/>
          <ac:spMkLst>
            <pc:docMk/>
            <pc:sldMk cId="2543857134" sldId="350"/>
            <ac:spMk id="18" creationId="{4CCC1E61-D7D9-49BE-B432-5D02D54CBFEC}"/>
          </ac:spMkLst>
        </pc:spChg>
        <pc:graphicFrameChg chg="add del mod">
          <ac:chgData name="CARLOS ROBLES" userId="ea351750d6834b6a" providerId="LiveId" clId="{C2EA8C5F-23E2-432C-9E98-8CB6820D031E}" dt="2021-12-16T03:47:36.271" v="259"/>
          <ac:graphicFrameMkLst>
            <pc:docMk/>
            <pc:sldMk cId="2543857134" sldId="350"/>
            <ac:graphicFrameMk id="7" creationId="{D4F69C3B-CCEE-4D63-A223-40EE28DAC4BA}"/>
          </ac:graphicFrameMkLst>
        </pc:graphicFrameChg>
        <pc:picChg chg="add del mod modCrop">
          <ac:chgData name="CARLOS ROBLES" userId="ea351750d6834b6a" providerId="LiveId" clId="{C2EA8C5F-23E2-432C-9E98-8CB6820D031E}" dt="2021-12-16T03:47:31.529" v="257" actId="478"/>
          <ac:picMkLst>
            <pc:docMk/>
            <pc:sldMk cId="2543857134" sldId="350"/>
            <ac:picMk id="4" creationId="{AF780903-3D6B-4C56-898F-11329C6CD532}"/>
          </ac:picMkLst>
        </pc:picChg>
        <pc:picChg chg="add mod modCrop">
          <ac:chgData name="CARLOS ROBLES" userId="ea351750d6834b6a" providerId="LiveId" clId="{C2EA8C5F-23E2-432C-9E98-8CB6820D031E}" dt="2021-12-16T03:54:19.397" v="289" actId="14100"/>
          <ac:picMkLst>
            <pc:docMk/>
            <pc:sldMk cId="2543857134" sldId="350"/>
            <ac:picMk id="6" creationId="{B4C9F2A1-7762-4CD6-998F-76B48A960E52}"/>
          </ac:picMkLst>
        </pc:picChg>
        <pc:picChg chg="add del mod">
          <ac:chgData name="CARLOS ROBLES" userId="ea351750d6834b6a" providerId="LiveId" clId="{C2EA8C5F-23E2-432C-9E98-8CB6820D031E}" dt="2021-12-16T03:48:08.452" v="264" actId="478"/>
          <ac:picMkLst>
            <pc:docMk/>
            <pc:sldMk cId="2543857134" sldId="350"/>
            <ac:picMk id="15" creationId="{C3A94A67-A652-4889-8F90-4358A726D467}"/>
          </ac:picMkLst>
        </pc:picChg>
        <pc:picChg chg="mod">
          <ac:chgData name="CARLOS ROBLES" userId="ea351750d6834b6a" providerId="LiveId" clId="{C2EA8C5F-23E2-432C-9E98-8CB6820D031E}" dt="2021-12-16T03:50:00.925" v="271" actId="1076"/>
          <ac:picMkLst>
            <pc:docMk/>
            <pc:sldMk cId="2543857134" sldId="350"/>
            <ac:picMk id="16" creationId="{ABA983D3-7771-4286-8FA6-1A2839477E83}"/>
          </ac:picMkLst>
        </pc:picChg>
        <pc:picChg chg="mod">
          <ac:chgData name="CARLOS ROBLES" userId="ea351750d6834b6a" providerId="LiveId" clId="{C2EA8C5F-23E2-432C-9E98-8CB6820D031E}" dt="2021-12-16T03:50:49.460" v="278" actId="1076"/>
          <ac:picMkLst>
            <pc:docMk/>
            <pc:sldMk cId="2543857134" sldId="350"/>
            <ac:picMk id="17" creationId="{2DF0D804-E806-46AD-9AEA-7E38D5B27D9D}"/>
          </ac:picMkLst>
        </pc:picChg>
      </pc:sldChg>
      <pc:sldChg chg="addSp delSp modSp add mod">
        <pc:chgData name="CARLOS ROBLES" userId="ea351750d6834b6a" providerId="LiveId" clId="{C2EA8C5F-23E2-432C-9E98-8CB6820D031E}" dt="2021-12-16T03:54:07.812" v="287" actId="1076"/>
        <pc:sldMkLst>
          <pc:docMk/>
          <pc:sldMk cId="2020069976" sldId="351"/>
        </pc:sldMkLst>
        <pc:spChg chg="del">
          <ac:chgData name="CARLOS ROBLES" userId="ea351750d6834b6a" providerId="LiveId" clId="{C2EA8C5F-23E2-432C-9E98-8CB6820D031E}" dt="2021-12-16T03:43:12.531" v="197" actId="478"/>
          <ac:spMkLst>
            <pc:docMk/>
            <pc:sldMk cId="2020069976" sldId="351"/>
            <ac:spMk id="8" creationId="{E9F2B34B-F42A-4B7C-BE73-A9E8CAED703C}"/>
          </ac:spMkLst>
        </pc:spChg>
        <pc:spChg chg="del">
          <ac:chgData name="CARLOS ROBLES" userId="ea351750d6834b6a" providerId="LiveId" clId="{C2EA8C5F-23E2-432C-9E98-8CB6820D031E}" dt="2021-12-16T03:43:14.301" v="198" actId="478"/>
          <ac:spMkLst>
            <pc:docMk/>
            <pc:sldMk cId="2020069976" sldId="351"/>
            <ac:spMk id="9" creationId="{B3E5F3C2-764F-45CE-8D31-71636ED1249B}"/>
          </ac:spMkLst>
        </pc:spChg>
        <pc:spChg chg="mod">
          <ac:chgData name="CARLOS ROBLES" userId="ea351750d6834b6a" providerId="LiveId" clId="{C2EA8C5F-23E2-432C-9E98-8CB6820D031E}" dt="2021-12-16T03:43:58.765" v="247" actId="1076"/>
          <ac:spMkLst>
            <pc:docMk/>
            <pc:sldMk cId="2020069976" sldId="351"/>
            <ac:spMk id="11" creationId="{FD77838C-6C3D-4EFD-9D11-495ABBFB361A}"/>
          </ac:spMkLst>
        </pc:spChg>
        <pc:picChg chg="del">
          <ac:chgData name="CARLOS ROBLES" userId="ea351750d6834b6a" providerId="LiveId" clId="{C2EA8C5F-23E2-432C-9E98-8CB6820D031E}" dt="2021-12-16T03:43:09.275" v="194" actId="478"/>
          <ac:picMkLst>
            <pc:docMk/>
            <pc:sldMk cId="2020069976" sldId="351"/>
            <ac:picMk id="4" creationId="{AF780903-3D6B-4C56-898F-11329C6CD532}"/>
          </ac:picMkLst>
        </pc:picChg>
        <pc:picChg chg="add del mod modCrop">
          <ac:chgData name="CARLOS ROBLES" userId="ea351750d6834b6a" providerId="LiveId" clId="{C2EA8C5F-23E2-432C-9E98-8CB6820D031E}" dt="2021-12-16T03:45:22.162" v="256" actId="478"/>
          <ac:picMkLst>
            <pc:docMk/>
            <pc:sldMk cId="2020069976" sldId="351"/>
            <ac:picMk id="5" creationId="{6F33D793-E6F6-46C8-B53F-EC15C27EEB83}"/>
          </ac:picMkLst>
        </pc:picChg>
        <pc:picChg chg="del">
          <ac:chgData name="CARLOS ROBLES" userId="ea351750d6834b6a" providerId="LiveId" clId="{C2EA8C5F-23E2-432C-9E98-8CB6820D031E}" dt="2021-12-16T03:43:10.767" v="196" actId="478"/>
          <ac:picMkLst>
            <pc:docMk/>
            <pc:sldMk cId="2020069976" sldId="351"/>
            <ac:picMk id="6" creationId="{B4C9F2A1-7762-4CD6-998F-76B48A960E52}"/>
          </ac:picMkLst>
        </pc:picChg>
        <pc:picChg chg="mod">
          <ac:chgData name="CARLOS ROBLES" userId="ea351750d6834b6a" providerId="LiveId" clId="{C2EA8C5F-23E2-432C-9E98-8CB6820D031E}" dt="2021-12-16T03:53:26.380" v="281" actId="14100"/>
          <ac:picMkLst>
            <pc:docMk/>
            <pc:sldMk cId="2020069976" sldId="351"/>
            <ac:picMk id="7" creationId="{A372BFB4-DE7E-4BB4-8836-E8DD1BC58984}"/>
          </ac:picMkLst>
        </pc:picChg>
        <pc:picChg chg="del">
          <ac:chgData name="CARLOS ROBLES" userId="ea351750d6834b6a" providerId="LiveId" clId="{C2EA8C5F-23E2-432C-9E98-8CB6820D031E}" dt="2021-12-16T03:43:09.983" v="195" actId="478"/>
          <ac:picMkLst>
            <pc:docMk/>
            <pc:sldMk cId="2020069976" sldId="351"/>
            <ac:picMk id="15" creationId="{C3A94A67-A652-4889-8F90-4358A726D467}"/>
          </ac:picMkLst>
        </pc:picChg>
        <pc:picChg chg="add mod modCrop">
          <ac:chgData name="CARLOS ROBLES" userId="ea351750d6834b6a" providerId="LiveId" clId="{C2EA8C5F-23E2-432C-9E98-8CB6820D031E}" dt="2021-12-16T03:54:07.812" v="287" actId="1076"/>
          <ac:picMkLst>
            <pc:docMk/>
            <pc:sldMk cId="2020069976" sldId="351"/>
            <ac:picMk id="16" creationId="{E4A1DC2D-BF94-42A4-9A03-3F25E91777FA}"/>
          </ac:picMkLst>
        </pc:picChg>
      </pc:sldChg>
      <pc:sldChg chg="addSp delSp modSp add mod">
        <pc:chgData name="CARLOS ROBLES" userId="ea351750d6834b6a" providerId="LiveId" clId="{C2EA8C5F-23E2-432C-9E98-8CB6820D031E}" dt="2021-12-16T03:56:37.148" v="302" actId="1076"/>
        <pc:sldMkLst>
          <pc:docMk/>
          <pc:sldMk cId="629415432" sldId="352"/>
        </pc:sldMkLst>
        <pc:spChg chg="mod">
          <ac:chgData name="CARLOS ROBLES" userId="ea351750d6834b6a" providerId="LiveId" clId="{C2EA8C5F-23E2-432C-9E98-8CB6820D031E}" dt="2021-12-16T03:55:59.669" v="291" actId="6549"/>
          <ac:spMkLst>
            <pc:docMk/>
            <pc:sldMk cId="629415432" sldId="352"/>
            <ac:spMk id="11" creationId="{FD77838C-6C3D-4EFD-9D11-495ABBFB361A}"/>
          </ac:spMkLst>
        </pc:spChg>
        <pc:picChg chg="add mod modCrop">
          <ac:chgData name="CARLOS ROBLES" userId="ea351750d6834b6a" providerId="LiveId" clId="{C2EA8C5F-23E2-432C-9E98-8CB6820D031E}" dt="2021-12-16T03:56:37.148" v="302" actId="1076"/>
          <ac:picMkLst>
            <pc:docMk/>
            <pc:sldMk cId="629415432" sldId="352"/>
            <ac:picMk id="4" creationId="{2D893013-CF74-45D4-80A8-B9457830FBFA}"/>
          </ac:picMkLst>
        </pc:picChg>
        <pc:picChg chg="del">
          <ac:chgData name="CARLOS ROBLES" userId="ea351750d6834b6a" providerId="LiveId" clId="{C2EA8C5F-23E2-432C-9E98-8CB6820D031E}" dt="2021-12-16T03:56:04.174" v="292" actId="478"/>
          <ac:picMkLst>
            <pc:docMk/>
            <pc:sldMk cId="629415432" sldId="352"/>
            <ac:picMk id="7" creationId="{A372BFB4-DE7E-4BB4-8836-E8DD1BC58984}"/>
          </ac:picMkLst>
        </pc:picChg>
        <pc:picChg chg="del">
          <ac:chgData name="CARLOS ROBLES" userId="ea351750d6834b6a" providerId="LiveId" clId="{C2EA8C5F-23E2-432C-9E98-8CB6820D031E}" dt="2021-12-16T03:56:05.059" v="293" actId="478"/>
          <ac:picMkLst>
            <pc:docMk/>
            <pc:sldMk cId="629415432" sldId="352"/>
            <ac:picMk id="16" creationId="{E4A1DC2D-BF94-42A4-9A03-3F25E91777FA}"/>
          </ac:picMkLst>
        </pc:picChg>
      </pc:sldChg>
      <pc:sldChg chg="addSp delSp modSp add mod">
        <pc:chgData name="CARLOS ROBLES" userId="ea351750d6834b6a" providerId="LiveId" clId="{C2EA8C5F-23E2-432C-9E98-8CB6820D031E}" dt="2021-12-16T04:02:02.667" v="337" actId="14100"/>
        <pc:sldMkLst>
          <pc:docMk/>
          <pc:sldMk cId="3222441761" sldId="353"/>
        </pc:sldMkLst>
        <pc:spChg chg="add del">
          <ac:chgData name="CARLOS ROBLES" userId="ea351750d6834b6a" providerId="LiveId" clId="{C2EA8C5F-23E2-432C-9E98-8CB6820D031E}" dt="2021-12-16T04:01:03.019" v="307" actId="478"/>
          <ac:spMkLst>
            <pc:docMk/>
            <pc:sldMk cId="3222441761" sldId="353"/>
            <ac:spMk id="3" creationId="{DAB0CEA4-A9C4-4F39-B8F7-08CDF06FEACB}"/>
          </ac:spMkLst>
        </pc:spChg>
        <pc:spChg chg="add del">
          <ac:chgData name="CARLOS ROBLES" userId="ea351750d6834b6a" providerId="LiveId" clId="{C2EA8C5F-23E2-432C-9E98-8CB6820D031E}" dt="2021-12-16T04:01:12.611" v="309" actId="478"/>
          <ac:spMkLst>
            <pc:docMk/>
            <pc:sldMk cId="3222441761" sldId="353"/>
            <ac:spMk id="4" creationId="{D58F5B99-2836-456C-8DC1-93EF16C81CCC}"/>
          </ac:spMkLst>
        </pc:spChg>
        <pc:spChg chg="del">
          <ac:chgData name="CARLOS ROBLES" userId="ea351750d6834b6a" providerId="LiveId" clId="{C2EA8C5F-23E2-432C-9E98-8CB6820D031E}" dt="2021-12-16T04:00:06.097" v="304" actId="478"/>
          <ac:spMkLst>
            <pc:docMk/>
            <pc:sldMk cId="3222441761" sldId="353"/>
            <ac:spMk id="10" creationId="{317B8FA9-9C9E-4023-A36C-95F5FF125B83}"/>
          </ac:spMkLst>
        </pc:spChg>
        <pc:spChg chg="del">
          <ac:chgData name="CARLOS ROBLES" userId="ea351750d6834b6a" providerId="LiveId" clId="{C2EA8C5F-23E2-432C-9E98-8CB6820D031E}" dt="2021-12-16T04:00:18.587" v="305" actId="478"/>
          <ac:spMkLst>
            <pc:docMk/>
            <pc:sldMk cId="3222441761" sldId="353"/>
            <ac:spMk id="11" creationId="{FD77838C-6C3D-4EFD-9D11-495ABBFB361A}"/>
          </ac:spMkLst>
        </pc:spChg>
        <pc:spChg chg="add mod">
          <ac:chgData name="CARLOS ROBLES" userId="ea351750d6834b6a" providerId="LiveId" clId="{C2EA8C5F-23E2-432C-9E98-8CB6820D031E}" dt="2021-12-16T04:01:49.270" v="333" actId="20577"/>
          <ac:spMkLst>
            <pc:docMk/>
            <pc:sldMk cId="3222441761" sldId="353"/>
            <ac:spMk id="15" creationId="{14617FB0-50E1-422F-81DC-2CC3B3EFF4E0}"/>
          </ac:spMkLst>
        </pc:spChg>
        <pc:picChg chg="mod">
          <ac:chgData name="CARLOS ROBLES" userId="ea351750d6834b6a" providerId="LiveId" clId="{C2EA8C5F-23E2-432C-9E98-8CB6820D031E}" dt="2021-12-16T04:02:02.667" v="337" actId="14100"/>
          <ac:picMkLst>
            <pc:docMk/>
            <pc:sldMk cId="3222441761" sldId="353"/>
            <ac:picMk id="5" creationId="{F12EB5F8-9BBF-4BEB-AA53-25850A0D5F68}"/>
          </ac:picMkLst>
        </pc:picChg>
      </pc:sldChg>
    </pc:docChg>
  </pc:docChgLst>
  <pc:docChgLst>
    <pc:chgData name="CARLOS ROBLES" userId="ea351750d6834b6a" providerId="LiveId" clId="{E3B8A2D6-2807-4B27-8EB6-32195837CC30}"/>
    <pc:docChg chg="undo custSel addSld delSld modSld modSection">
      <pc:chgData name="CARLOS ROBLES" userId="ea351750d6834b6a" providerId="LiveId" clId="{E3B8A2D6-2807-4B27-8EB6-32195837CC30}" dt="2021-06-22T05:20:20.783" v="1776"/>
      <pc:docMkLst>
        <pc:docMk/>
      </pc:docMkLst>
      <pc:sldChg chg="addSp delSp modSp mod modTransition">
        <pc:chgData name="CARLOS ROBLES" userId="ea351750d6834b6a" providerId="LiveId" clId="{E3B8A2D6-2807-4B27-8EB6-32195837CC30}" dt="2021-06-22T04:42:22.691" v="1224"/>
        <pc:sldMkLst>
          <pc:docMk/>
          <pc:sldMk cId="1224980085" sldId="256"/>
        </pc:sldMkLst>
        <pc:spChg chg="del mod">
          <ac:chgData name="CARLOS ROBLES" userId="ea351750d6834b6a" providerId="LiveId" clId="{E3B8A2D6-2807-4B27-8EB6-32195837CC30}" dt="2021-06-22T01:57:46.014" v="61" actId="478"/>
          <ac:spMkLst>
            <pc:docMk/>
            <pc:sldMk cId="1224980085" sldId="256"/>
            <ac:spMk id="4" creationId="{00000000-0000-0000-0000-000000000000}"/>
          </ac:spMkLst>
        </pc:spChg>
        <pc:spChg chg="mod">
          <ac:chgData name="CARLOS ROBLES" userId="ea351750d6834b6a" providerId="LiveId" clId="{E3B8A2D6-2807-4B27-8EB6-32195837CC30}" dt="2021-06-22T02:00:14.964" v="84" actId="1035"/>
          <ac:spMkLst>
            <pc:docMk/>
            <pc:sldMk cId="1224980085" sldId="256"/>
            <ac:spMk id="5" creationId="{00000000-0000-0000-0000-000000000000}"/>
          </ac:spMkLst>
        </pc:spChg>
        <pc:spChg chg="add mod">
          <ac:chgData name="CARLOS ROBLES" userId="ea351750d6834b6a" providerId="LiveId" clId="{E3B8A2D6-2807-4B27-8EB6-32195837CC30}" dt="2021-06-22T01:59:34.670" v="74" actId="1035"/>
          <ac:spMkLst>
            <pc:docMk/>
            <pc:sldMk cId="1224980085" sldId="256"/>
            <ac:spMk id="8" creationId="{484DC2F9-CCA2-455E-A26E-1B9C27525DF4}"/>
          </ac:spMkLst>
        </pc:spChg>
        <pc:picChg chg="mod">
          <ac:chgData name="CARLOS ROBLES" userId="ea351750d6834b6a" providerId="LiveId" clId="{E3B8A2D6-2807-4B27-8EB6-32195837CC30}" dt="2021-06-22T01:59:59.010" v="80" actId="1035"/>
          <ac:picMkLst>
            <pc:docMk/>
            <pc:sldMk cId="1224980085" sldId="256"/>
            <ac:picMk id="6" creationId="{00000000-0000-0000-0000-000000000000}"/>
          </ac:picMkLst>
        </pc:picChg>
        <pc:picChg chg="mod">
          <ac:chgData name="CARLOS ROBLES" userId="ea351750d6834b6a" providerId="LiveId" clId="{E3B8A2D6-2807-4B27-8EB6-32195837CC30}" dt="2021-06-22T01:54:03.497" v="2" actId="1076"/>
          <ac:picMkLst>
            <pc:docMk/>
            <pc:sldMk cId="1224980085" sldId="256"/>
            <ac:picMk id="7" creationId="{00000000-0000-0000-0000-000000000000}"/>
          </ac:picMkLst>
        </pc:picChg>
      </pc:sldChg>
      <pc:sldChg chg="del modTransition">
        <pc:chgData name="CARLOS ROBLES" userId="ea351750d6834b6a" providerId="LiveId" clId="{E3B8A2D6-2807-4B27-8EB6-32195837CC30}" dt="2021-06-22T04:42:50.042" v="1225" actId="47"/>
        <pc:sldMkLst>
          <pc:docMk/>
          <pc:sldMk cId="3484330226" sldId="272"/>
        </pc:sldMkLst>
      </pc:sldChg>
      <pc:sldChg chg="modSp del mod modTransition">
        <pc:chgData name="CARLOS ROBLES" userId="ea351750d6834b6a" providerId="LiveId" clId="{E3B8A2D6-2807-4B27-8EB6-32195837CC30}" dt="2021-06-22T04:46:53.111" v="1236" actId="47"/>
        <pc:sldMkLst>
          <pc:docMk/>
          <pc:sldMk cId="3723685324" sldId="274"/>
        </pc:sldMkLst>
        <pc:graphicFrameChg chg="mod">
          <ac:chgData name="CARLOS ROBLES" userId="ea351750d6834b6a" providerId="LiveId" clId="{E3B8A2D6-2807-4B27-8EB6-32195837CC30}" dt="2021-06-22T04:12:58.294" v="806" actId="14100"/>
          <ac:graphicFrameMkLst>
            <pc:docMk/>
            <pc:sldMk cId="3723685324" sldId="274"/>
            <ac:graphicFrameMk id="8" creationId="{9F00222F-EB64-4653-A5E3-1C0851F9CFCA}"/>
          </ac:graphicFrameMkLst>
        </pc:graphicFrameChg>
      </pc:sldChg>
      <pc:sldChg chg="modSp mod modTransition">
        <pc:chgData name="CARLOS ROBLES" userId="ea351750d6834b6a" providerId="LiveId" clId="{E3B8A2D6-2807-4B27-8EB6-32195837CC30}" dt="2021-06-22T04:42:22.691" v="1224"/>
        <pc:sldMkLst>
          <pc:docMk/>
          <pc:sldMk cId="2420844344" sldId="276"/>
        </pc:sldMkLst>
        <pc:spChg chg="mod">
          <ac:chgData name="CARLOS ROBLES" userId="ea351750d6834b6a" providerId="LiveId" clId="{E3B8A2D6-2807-4B27-8EB6-32195837CC30}" dt="2021-06-22T04:09:13.825" v="793" actId="20577"/>
          <ac:spMkLst>
            <pc:docMk/>
            <pc:sldMk cId="2420844344" sldId="276"/>
            <ac:spMk id="6" creationId="{139FA03F-555C-4B51-B006-3879B8EFC453}"/>
          </ac:spMkLst>
        </pc:spChg>
        <pc:graphicFrameChg chg="mod">
          <ac:chgData name="CARLOS ROBLES" userId="ea351750d6834b6a" providerId="LiveId" clId="{E3B8A2D6-2807-4B27-8EB6-32195837CC30}" dt="2021-06-22T04:09:23.522" v="794" actId="20577"/>
          <ac:graphicFrameMkLst>
            <pc:docMk/>
            <pc:sldMk cId="2420844344" sldId="276"/>
            <ac:graphicFrameMk id="2" creationId="{A8B8F533-D578-4E3A-97F1-88CD0B704679}"/>
          </ac:graphicFrameMkLst>
        </pc:graphicFrameChg>
      </pc:sldChg>
      <pc:sldChg chg="delSp modSp mod modTransition">
        <pc:chgData name="CARLOS ROBLES" userId="ea351750d6834b6a" providerId="LiveId" clId="{E3B8A2D6-2807-4B27-8EB6-32195837CC30}" dt="2021-06-22T05:06:42.162" v="1590" actId="1076"/>
        <pc:sldMkLst>
          <pc:docMk/>
          <pc:sldMk cId="3523185304" sldId="277"/>
        </pc:sldMkLst>
        <pc:spChg chg="del mod">
          <ac:chgData name="CARLOS ROBLES" userId="ea351750d6834b6a" providerId="LiveId" clId="{E3B8A2D6-2807-4B27-8EB6-32195837CC30}" dt="2021-06-22T03:05:30.340" v="114" actId="21"/>
          <ac:spMkLst>
            <pc:docMk/>
            <pc:sldMk cId="3523185304" sldId="277"/>
            <ac:spMk id="5" creationId="{DAE18120-6C5A-47FD-99A0-0702553B5565}"/>
          </ac:spMkLst>
        </pc:spChg>
        <pc:spChg chg="mod">
          <ac:chgData name="CARLOS ROBLES" userId="ea351750d6834b6a" providerId="LiveId" clId="{E3B8A2D6-2807-4B27-8EB6-32195837CC30}" dt="2021-06-22T05:06:42.162" v="1590" actId="1076"/>
          <ac:spMkLst>
            <pc:docMk/>
            <pc:sldMk cId="3523185304" sldId="277"/>
            <ac:spMk id="6" creationId="{139FA03F-555C-4B51-B006-3879B8EFC453}"/>
          </ac:spMkLst>
        </pc:spChg>
      </pc:sldChg>
      <pc:sldChg chg="del">
        <pc:chgData name="CARLOS ROBLES" userId="ea351750d6834b6a" providerId="LiveId" clId="{E3B8A2D6-2807-4B27-8EB6-32195837CC30}" dt="2021-06-22T04:04:28.357" v="756" actId="47"/>
        <pc:sldMkLst>
          <pc:docMk/>
          <pc:sldMk cId="4180084788" sldId="278"/>
        </pc:sldMkLst>
      </pc:sldChg>
      <pc:sldChg chg="modSp mod modTransition">
        <pc:chgData name="CARLOS ROBLES" userId="ea351750d6834b6a" providerId="LiveId" clId="{E3B8A2D6-2807-4B27-8EB6-32195837CC30}" dt="2021-06-22T04:42:22.691" v="1224"/>
        <pc:sldMkLst>
          <pc:docMk/>
          <pc:sldMk cId="1927059599" sldId="279"/>
        </pc:sldMkLst>
        <pc:spChg chg="mod">
          <ac:chgData name="CARLOS ROBLES" userId="ea351750d6834b6a" providerId="LiveId" clId="{E3B8A2D6-2807-4B27-8EB6-32195837CC30}" dt="2021-06-22T04:07:09.060" v="768" actId="404"/>
          <ac:spMkLst>
            <pc:docMk/>
            <pc:sldMk cId="1927059599" sldId="279"/>
            <ac:spMk id="6" creationId="{139FA03F-555C-4B51-B006-3879B8EFC453}"/>
          </ac:spMkLst>
        </pc:spChg>
        <pc:graphicFrameChg chg="mod modGraphic">
          <ac:chgData name="CARLOS ROBLES" userId="ea351750d6834b6a" providerId="LiveId" clId="{E3B8A2D6-2807-4B27-8EB6-32195837CC30}" dt="2021-06-22T04:06:21.438" v="763" actId="14100"/>
          <ac:graphicFrameMkLst>
            <pc:docMk/>
            <pc:sldMk cId="1927059599" sldId="279"/>
            <ac:graphicFrameMk id="3" creationId="{00000000-0000-0000-0000-000000000000}"/>
          </ac:graphicFrameMkLst>
        </pc:graphicFrameChg>
      </pc:sldChg>
      <pc:sldChg chg="modSp mod modTransition">
        <pc:chgData name="CARLOS ROBLES" userId="ea351750d6834b6a" providerId="LiveId" clId="{E3B8A2D6-2807-4B27-8EB6-32195837CC30}" dt="2021-06-22T04:42:22.691" v="1224"/>
        <pc:sldMkLst>
          <pc:docMk/>
          <pc:sldMk cId="3581144469" sldId="280"/>
        </pc:sldMkLst>
        <pc:spChg chg="mod">
          <ac:chgData name="CARLOS ROBLES" userId="ea351750d6834b6a" providerId="LiveId" clId="{E3B8A2D6-2807-4B27-8EB6-32195837CC30}" dt="2021-06-22T04:07:59.248" v="772" actId="1036"/>
          <ac:spMkLst>
            <pc:docMk/>
            <pc:sldMk cId="3581144469" sldId="280"/>
            <ac:spMk id="6" creationId="{139FA03F-555C-4B51-B006-3879B8EFC453}"/>
          </ac:spMkLst>
        </pc:spChg>
        <pc:graphicFrameChg chg="modGraphic">
          <ac:chgData name="CARLOS ROBLES" userId="ea351750d6834b6a" providerId="LiveId" clId="{E3B8A2D6-2807-4B27-8EB6-32195837CC30}" dt="2021-06-22T04:08:11.677" v="773" actId="20577"/>
          <ac:graphicFrameMkLst>
            <pc:docMk/>
            <pc:sldMk cId="3581144469" sldId="280"/>
            <ac:graphicFrameMk id="9" creationId="{00000000-0000-0000-0000-000000000000}"/>
          </ac:graphicFrameMkLst>
        </pc:graphicFrameChg>
      </pc:sldChg>
      <pc:sldChg chg="del">
        <pc:chgData name="CARLOS ROBLES" userId="ea351750d6834b6a" providerId="LiveId" clId="{E3B8A2D6-2807-4B27-8EB6-32195837CC30}" dt="2021-06-22T04:08:35.010" v="774" actId="47"/>
        <pc:sldMkLst>
          <pc:docMk/>
          <pc:sldMk cId="2889641183" sldId="282"/>
        </pc:sldMkLst>
      </pc:sldChg>
      <pc:sldChg chg="del">
        <pc:chgData name="CARLOS ROBLES" userId="ea351750d6834b6a" providerId="LiveId" clId="{E3B8A2D6-2807-4B27-8EB6-32195837CC30}" dt="2021-06-22T04:30:18.890" v="1011" actId="47"/>
        <pc:sldMkLst>
          <pc:docMk/>
          <pc:sldMk cId="1348153964" sldId="284"/>
        </pc:sldMkLst>
      </pc:sldChg>
      <pc:sldChg chg="modSp mod modTransition">
        <pc:chgData name="CARLOS ROBLES" userId="ea351750d6834b6a" providerId="LiveId" clId="{E3B8A2D6-2807-4B27-8EB6-32195837CC30}" dt="2021-06-22T05:18:42.835" v="1763" actId="20577"/>
        <pc:sldMkLst>
          <pc:docMk/>
          <pc:sldMk cId="3106686032" sldId="285"/>
        </pc:sldMkLst>
        <pc:spChg chg="mod">
          <ac:chgData name="CARLOS ROBLES" userId="ea351750d6834b6a" providerId="LiveId" clId="{E3B8A2D6-2807-4B27-8EB6-32195837CC30}" dt="2021-06-22T05:18:42.835" v="1763" actId="20577"/>
          <ac:spMkLst>
            <pc:docMk/>
            <pc:sldMk cId="3106686032" sldId="285"/>
            <ac:spMk id="5" creationId="{DAE18120-6C5A-47FD-99A0-0702553B5565}"/>
          </ac:spMkLst>
        </pc:spChg>
        <pc:spChg chg="mod">
          <ac:chgData name="CARLOS ROBLES" userId="ea351750d6834b6a" providerId="LiveId" clId="{E3B8A2D6-2807-4B27-8EB6-32195837CC30}" dt="2021-06-22T04:28:38.186" v="1004" actId="20577"/>
          <ac:spMkLst>
            <pc:docMk/>
            <pc:sldMk cId="3106686032" sldId="285"/>
            <ac:spMk id="6" creationId="{139FA03F-555C-4B51-B006-3879B8EFC453}"/>
          </ac:spMkLst>
        </pc:spChg>
      </pc:sldChg>
      <pc:sldChg chg="modSp mod modTransition">
        <pc:chgData name="CARLOS ROBLES" userId="ea351750d6834b6a" providerId="LiveId" clId="{E3B8A2D6-2807-4B27-8EB6-32195837CC30}" dt="2021-06-22T04:42:22.691" v="1224"/>
        <pc:sldMkLst>
          <pc:docMk/>
          <pc:sldMk cId="190223495" sldId="286"/>
        </pc:sldMkLst>
        <pc:spChg chg="mod">
          <ac:chgData name="CARLOS ROBLES" userId="ea351750d6834b6a" providerId="LiveId" clId="{E3B8A2D6-2807-4B27-8EB6-32195837CC30}" dt="2021-06-22T04:34:51.755" v="1195" actId="1076"/>
          <ac:spMkLst>
            <pc:docMk/>
            <pc:sldMk cId="190223495" sldId="286"/>
            <ac:spMk id="5" creationId="{DAE18120-6C5A-47FD-99A0-0702553B5565}"/>
          </ac:spMkLst>
        </pc:spChg>
        <pc:spChg chg="mod">
          <ac:chgData name="CARLOS ROBLES" userId="ea351750d6834b6a" providerId="LiveId" clId="{E3B8A2D6-2807-4B27-8EB6-32195837CC30}" dt="2021-06-22T04:34:46.837" v="1193" actId="1076"/>
          <ac:spMkLst>
            <pc:docMk/>
            <pc:sldMk cId="190223495" sldId="286"/>
            <ac:spMk id="6" creationId="{139FA03F-555C-4B51-B006-3879B8EFC453}"/>
          </ac:spMkLst>
        </pc:spChg>
      </pc:sldChg>
      <pc:sldChg chg="modTransition">
        <pc:chgData name="CARLOS ROBLES" userId="ea351750d6834b6a" providerId="LiveId" clId="{E3B8A2D6-2807-4B27-8EB6-32195837CC30}" dt="2021-06-22T04:42:22.691" v="1224"/>
        <pc:sldMkLst>
          <pc:docMk/>
          <pc:sldMk cId="2487538842" sldId="288"/>
        </pc:sldMkLst>
      </pc:sldChg>
      <pc:sldChg chg="addSp modSp mod modTransition">
        <pc:chgData name="CARLOS ROBLES" userId="ea351750d6834b6a" providerId="LiveId" clId="{E3B8A2D6-2807-4B27-8EB6-32195837CC30}" dt="2021-06-22T05:03:53.785" v="1517" actId="1076"/>
        <pc:sldMkLst>
          <pc:docMk/>
          <pc:sldMk cId="3864169936" sldId="289"/>
        </pc:sldMkLst>
        <pc:spChg chg="add mod">
          <ac:chgData name="CARLOS ROBLES" userId="ea351750d6834b6a" providerId="LiveId" clId="{E3B8A2D6-2807-4B27-8EB6-32195837CC30}" dt="2021-06-22T05:03:53.785" v="1517" actId="1076"/>
          <ac:spMkLst>
            <pc:docMk/>
            <pc:sldMk cId="3864169936" sldId="289"/>
            <ac:spMk id="2" creationId="{1DBCD44B-2171-4497-88E8-1037F1DAA65B}"/>
          </ac:spMkLst>
        </pc:spChg>
        <pc:picChg chg="mod">
          <ac:chgData name="CARLOS ROBLES" userId="ea351750d6834b6a" providerId="LiveId" clId="{E3B8A2D6-2807-4B27-8EB6-32195837CC30}" dt="2021-06-22T05:01:11.963" v="1459" actId="1076"/>
          <ac:picMkLst>
            <pc:docMk/>
            <pc:sldMk cId="3864169936" sldId="289"/>
            <ac:picMk id="3" creationId="{77C3B261-5827-4F5A-BC7E-B3E2B967AB8B}"/>
          </ac:picMkLst>
        </pc:picChg>
      </pc:sldChg>
      <pc:sldChg chg="addSp delSp modSp new mod modTransition">
        <pc:chgData name="CARLOS ROBLES" userId="ea351750d6834b6a" providerId="LiveId" clId="{E3B8A2D6-2807-4B27-8EB6-32195837CC30}" dt="2021-06-22T04:42:22.691" v="1224"/>
        <pc:sldMkLst>
          <pc:docMk/>
          <pc:sldMk cId="577584218" sldId="290"/>
        </pc:sldMkLst>
        <pc:spChg chg="add del mod">
          <ac:chgData name="CARLOS ROBLES" userId="ea351750d6834b6a" providerId="LiveId" clId="{E3B8A2D6-2807-4B27-8EB6-32195837CC30}" dt="2021-06-22T03:06:25.534" v="134" actId="478"/>
          <ac:spMkLst>
            <pc:docMk/>
            <pc:sldMk cId="577584218" sldId="290"/>
            <ac:spMk id="4" creationId="{705CEE12-F5E6-44AD-952E-8409CD7B6503}"/>
          </ac:spMkLst>
        </pc:spChg>
        <pc:spChg chg="add mod">
          <ac:chgData name="CARLOS ROBLES" userId="ea351750d6834b6a" providerId="LiveId" clId="{E3B8A2D6-2807-4B27-8EB6-32195837CC30}" dt="2021-06-22T03:08:23.008" v="270" actId="207"/>
          <ac:spMkLst>
            <pc:docMk/>
            <pc:sldMk cId="577584218" sldId="290"/>
            <ac:spMk id="5" creationId="{1626FA10-4D4D-4579-B61D-E42C4B65C114}"/>
          </ac:spMkLst>
        </pc:spChg>
        <pc:picChg chg="add mod modCrop">
          <ac:chgData name="CARLOS ROBLES" userId="ea351750d6834b6a" providerId="LiveId" clId="{E3B8A2D6-2807-4B27-8EB6-32195837CC30}" dt="2021-06-22T03:08:33.526" v="271" actId="1036"/>
          <ac:picMkLst>
            <pc:docMk/>
            <pc:sldMk cId="577584218" sldId="290"/>
            <ac:picMk id="3" creationId="{328FE11E-FF78-4B9C-AB14-884D70717D7A}"/>
          </ac:picMkLst>
        </pc:picChg>
      </pc:sldChg>
      <pc:sldChg chg="addSp delSp modSp add mod modTransition">
        <pc:chgData name="CARLOS ROBLES" userId="ea351750d6834b6a" providerId="LiveId" clId="{E3B8A2D6-2807-4B27-8EB6-32195837CC30}" dt="2021-06-22T04:42:22.691" v="1224"/>
        <pc:sldMkLst>
          <pc:docMk/>
          <pc:sldMk cId="1925885042" sldId="291"/>
        </pc:sldMkLst>
        <pc:spChg chg="mod">
          <ac:chgData name="CARLOS ROBLES" userId="ea351750d6834b6a" providerId="LiveId" clId="{E3B8A2D6-2807-4B27-8EB6-32195837CC30}" dt="2021-06-22T03:46:59.764" v="584" actId="122"/>
          <ac:spMkLst>
            <pc:docMk/>
            <pc:sldMk cId="1925885042" sldId="291"/>
            <ac:spMk id="4" creationId="{705CEE12-F5E6-44AD-952E-8409CD7B6503}"/>
          </ac:spMkLst>
        </pc:spChg>
        <pc:spChg chg="add mod">
          <ac:chgData name="CARLOS ROBLES" userId="ea351750d6834b6a" providerId="LiveId" clId="{E3B8A2D6-2807-4B27-8EB6-32195837CC30}" dt="2021-06-22T03:16:16.755" v="347" actId="207"/>
          <ac:spMkLst>
            <pc:docMk/>
            <pc:sldMk cId="1925885042" sldId="291"/>
            <ac:spMk id="5" creationId="{ABCA0AC0-DF55-413F-A417-2BD49FF84F4E}"/>
          </ac:spMkLst>
        </pc:spChg>
        <pc:picChg chg="del">
          <ac:chgData name="CARLOS ROBLES" userId="ea351750d6834b6a" providerId="LiveId" clId="{E3B8A2D6-2807-4B27-8EB6-32195837CC30}" dt="2021-06-22T03:08:48.664" v="272" actId="478"/>
          <ac:picMkLst>
            <pc:docMk/>
            <pc:sldMk cId="1925885042" sldId="291"/>
            <ac:picMk id="3" creationId="{328FE11E-FF78-4B9C-AB14-884D70717D7A}"/>
          </ac:picMkLst>
        </pc:picChg>
      </pc:sldChg>
      <pc:sldChg chg="addSp delSp modSp add mod modTransition">
        <pc:chgData name="CARLOS ROBLES" userId="ea351750d6834b6a" providerId="LiveId" clId="{E3B8A2D6-2807-4B27-8EB6-32195837CC30}" dt="2021-06-22T04:42:22.691" v="1224"/>
        <pc:sldMkLst>
          <pc:docMk/>
          <pc:sldMk cId="2209626868" sldId="292"/>
        </pc:sldMkLst>
        <pc:spChg chg="add mod">
          <ac:chgData name="CARLOS ROBLES" userId="ea351750d6834b6a" providerId="LiveId" clId="{E3B8A2D6-2807-4B27-8EB6-32195837CC30}" dt="2021-06-22T03:59:10.459" v="675" actId="14100"/>
          <ac:spMkLst>
            <pc:docMk/>
            <pc:sldMk cId="2209626868" sldId="292"/>
            <ac:spMk id="3" creationId="{0B3E26EA-ECCD-4844-B87B-0E7A3CB6BFD6}"/>
          </ac:spMkLst>
        </pc:spChg>
        <pc:spChg chg="del mod">
          <ac:chgData name="CARLOS ROBLES" userId="ea351750d6834b6a" providerId="LiveId" clId="{E3B8A2D6-2807-4B27-8EB6-32195837CC30}" dt="2021-06-22T03:54:23.271" v="610" actId="478"/>
          <ac:spMkLst>
            <pc:docMk/>
            <pc:sldMk cId="2209626868" sldId="292"/>
            <ac:spMk id="4" creationId="{705CEE12-F5E6-44AD-952E-8409CD7B6503}"/>
          </ac:spMkLst>
        </pc:spChg>
        <pc:spChg chg="add mod">
          <ac:chgData name="CARLOS ROBLES" userId="ea351750d6834b6a" providerId="LiveId" clId="{E3B8A2D6-2807-4B27-8EB6-32195837CC30}" dt="2021-06-22T04:01:07.343" v="680" actId="207"/>
          <ac:spMkLst>
            <pc:docMk/>
            <pc:sldMk cId="2209626868" sldId="292"/>
            <ac:spMk id="8" creationId="{B92D200F-93E1-47CE-AE33-19B7EB68F1DF}"/>
          </ac:spMkLst>
        </pc:spChg>
        <pc:spChg chg="add mod">
          <ac:chgData name="CARLOS ROBLES" userId="ea351750d6834b6a" providerId="LiveId" clId="{E3B8A2D6-2807-4B27-8EB6-32195837CC30}" dt="2021-06-22T04:00:55.526" v="679" actId="207"/>
          <ac:spMkLst>
            <pc:docMk/>
            <pc:sldMk cId="2209626868" sldId="292"/>
            <ac:spMk id="9" creationId="{9ED8351B-B34D-4FD9-960F-52F6BCB3570E}"/>
          </ac:spMkLst>
        </pc:spChg>
        <pc:picChg chg="add mod modCrop">
          <ac:chgData name="CARLOS ROBLES" userId="ea351750d6834b6a" providerId="LiveId" clId="{E3B8A2D6-2807-4B27-8EB6-32195837CC30}" dt="2021-06-22T04:00:09.544" v="676" actId="14100"/>
          <ac:picMkLst>
            <pc:docMk/>
            <pc:sldMk cId="2209626868" sldId="292"/>
            <ac:picMk id="5" creationId="{BD8618FB-6CE5-48C1-B8C7-DA52ACC89D49}"/>
          </ac:picMkLst>
        </pc:picChg>
        <pc:picChg chg="add mod modCrop">
          <ac:chgData name="CARLOS ROBLES" userId="ea351750d6834b6a" providerId="LiveId" clId="{E3B8A2D6-2807-4B27-8EB6-32195837CC30}" dt="2021-06-22T03:56:28.119" v="630" actId="14100"/>
          <ac:picMkLst>
            <pc:docMk/>
            <pc:sldMk cId="2209626868" sldId="292"/>
            <ac:picMk id="7" creationId="{7CE17B06-7B4E-4A3F-A443-D1198373066D}"/>
          </ac:picMkLst>
        </pc:picChg>
        <pc:cxnChg chg="add mod">
          <ac:chgData name="CARLOS ROBLES" userId="ea351750d6834b6a" providerId="LiveId" clId="{E3B8A2D6-2807-4B27-8EB6-32195837CC30}" dt="2021-06-22T03:58:47.318" v="659" actId="208"/>
          <ac:cxnSpMkLst>
            <pc:docMk/>
            <pc:sldMk cId="2209626868" sldId="292"/>
            <ac:cxnSpMk id="11" creationId="{B10D82F4-F7EB-4C5C-9974-F3BF2E1415BB}"/>
          </ac:cxnSpMkLst>
        </pc:cxnChg>
      </pc:sldChg>
      <pc:sldChg chg="add del">
        <pc:chgData name="CARLOS ROBLES" userId="ea351750d6834b6a" providerId="LiveId" clId="{E3B8A2D6-2807-4B27-8EB6-32195837CC30}" dt="2021-06-22T04:01:21.091" v="681" actId="47"/>
        <pc:sldMkLst>
          <pc:docMk/>
          <pc:sldMk cId="3794362046" sldId="293"/>
        </pc:sldMkLst>
      </pc:sldChg>
      <pc:sldChg chg="add del">
        <pc:chgData name="CARLOS ROBLES" userId="ea351750d6834b6a" providerId="LiveId" clId="{E3B8A2D6-2807-4B27-8EB6-32195837CC30}" dt="2021-06-22T04:03:26.949" v="723" actId="47"/>
        <pc:sldMkLst>
          <pc:docMk/>
          <pc:sldMk cId="897064498" sldId="294"/>
        </pc:sldMkLst>
      </pc:sldChg>
      <pc:sldChg chg="addSp delSp modSp add mod modTransition">
        <pc:chgData name="CARLOS ROBLES" userId="ea351750d6834b6a" providerId="LiveId" clId="{E3B8A2D6-2807-4B27-8EB6-32195837CC30}" dt="2021-06-22T04:43:58.236" v="1228" actId="20577"/>
        <pc:sldMkLst>
          <pc:docMk/>
          <pc:sldMk cId="3201146771" sldId="295"/>
        </pc:sldMkLst>
        <pc:spChg chg="del mod">
          <ac:chgData name="CARLOS ROBLES" userId="ea351750d6834b6a" providerId="LiveId" clId="{E3B8A2D6-2807-4B27-8EB6-32195837CC30}" dt="2021-06-22T03:44:35.511" v="529" actId="478"/>
          <ac:spMkLst>
            <pc:docMk/>
            <pc:sldMk cId="3201146771" sldId="295"/>
            <ac:spMk id="4" creationId="{705CEE12-F5E6-44AD-952E-8409CD7B6503}"/>
          </ac:spMkLst>
        </pc:spChg>
        <pc:spChg chg="mod">
          <ac:chgData name="CARLOS ROBLES" userId="ea351750d6834b6a" providerId="LiveId" clId="{E3B8A2D6-2807-4B27-8EB6-32195837CC30}" dt="2021-06-22T04:43:58.236" v="1228" actId="20577"/>
          <ac:spMkLst>
            <pc:docMk/>
            <pc:sldMk cId="3201146771" sldId="295"/>
            <ac:spMk id="5" creationId="{ABCA0AC0-DF55-413F-A417-2BD49FF84F4E}"/>
          </ac:spMkLst>
        </pc:spChg>
        <pc:spChg chg="add mod">
          <ac:chgData name="CARLOS ROBLES" userId="ea351750d6834b6a" providerId="LiveId" clId="{E3B8A2D6-2807-4B27-8EB6-32195837CC30}" dt="2021-06-22T03:47:03.931" v="586" actId="122"/>
          <ac:spMkLst>
            <pc:docMk/>
            <pc:sldMk cId="3201146771" sldId="295"/>
            <ac:spMk id="6" creationId="{AA5BC905-C89F-4F0B-B5FF-9D98714206A0}"/>
          </ac:spMkLst>
        </pc:spChg>
      </pc:sldChg>
      <pc:sldChg chg="addSp delSp modSp add mod modTransition">
        <pc:chgData name="CARLOS ROBLES" userId="ea351750d6834b6a" providerId="LiveId" clId="{E3B8A2D6-2807-4B27-8EB6-32195837CC30}" dt="2021-06-22T04:44:22.612" v="1231" actId="1076"/>
        <pc:sldMkLst>
          <pc:docMk/>
          <pc:sldMk cId="3280237238" sldId="296"/>
        </pc:sldMkLst>
        <pc:spChg chg="del">
          <ac:chgData name="CARLOS ROBLES" userId="ea351750d6834b6a" providerId="LiveId" clId="{E3B8A2D6-2807-4B27-8EB6-32195837CC30}" dt="2021-06-22T03:44:44.928" v="532" actId="478"/>
          <ac:spMkLst>
            <pc:docMk/>
            <pc:sldMk cId="3280237238" sldId="296"/>
            <ac:spMk id="4" creationId="{705CEE12-F5E6-44AD-952E-8409CD7B6503}"/>
          </ac:spMkLst>
        </pc:spChg>
        <pc:spChg chg="mod">
          <ac:chgData name="CARLOS ROBLES" userId="ea351750d6834b6a" providerId="LiveId" clId="{E3B8A2D6-2807-4B27-8EB6-32195837CC30}" dt="2021-06-22T04:44:22.612" v="1231" actId="1076"/>
          <ac:spMkLst>
            <pc:docMk/>
            <pc:sldMk cId="3280237238" sldId="296"/>
            <ac:spMk id="5" creationId="{ABCA0AC0-DF55-413F-A417-2BD49FF84F4E}"/>
          </ac:spMkLst>
        </pc:spChg>
        <pc:spChg chg="add mod">
          <ac:chgData name="CARLOS ROBLES" userId="ea351750d6834b6a" providerId="LiveId" clId="{E3B8A2D6-2807-4B27-8EB6-32195837CC30}" dt="2021-06-22T03:47:06.750" v="588" actId="122"/>
          <ac:spMkLst>
            <pc:docMk/>
            <pc:sldMk cId="3280237238" sldId="296"/>
            <ac:spMk id="6" creationId="{EA46B3A1-F9C3-4E39-AD5B-BD9FAFD97614}"/>
          </ac:spMkLst>
        </pc:spChg>
      </pc:sldChg>
      <pc:sldChg chg="addSp delSp modSp add mod modTransition">
        <pc:chgData name="CARLOS ROBLES" userId="ea351750d6834b6a" providerId="LiveId" clId="{E3B8A2D6-2807-4B27-8EB6-32195837CC30}" dt="2021-06-22T04:44:17.466" v="1230" actId="1076"/>
        <pc:sldMkLst>
          <pc:docMk/>
          <pc:sldMk cId="586536682" sldId="297"/>
        </pc:sldMkLst>
        <pc:spChg chg="del">
          <ac:chgData name="CARLOS ROBLES" userId="ea351750d6834b6a" providerId="LiveId" clId="{E3B8A2D6-2807-4B27-8EB6-32195837CC30}" dt="2021-06-22T03:44:55.582" v="535" actId="478"/>
          <ac:spMkLst>
            <pc:docMk/>
            <pc:sldMk cId="586536682" sldId="297"/>
            <ac:spMk id="4" creationId="{705CEE12-F5E6-44AD-952E-8409CD7B6503}"/>
          </ac:spMkLst>
        </pc:spChg>
        <pc:spChg chg="mod">
          <ac:chgData name="CARLOS ROBLES" userId="ea351750d6834b6a" providerId="LiveId" clId="{E3B8A2D6-2807-4B27-8EB6-32195837CC30}" dt="2021-06-22T04:44:17.466" v="1230" actId="1076"/>
          <ac:spMkLst>
            <pc:docMk/>
            <pc:sldMk cId="586536682" sldId="297"/>
            <ac:spMk id="5" creationId="{ABCA0AC0-DF55-413F-A417-2BD49FF84F4E}"/>
          </ac:spMkLst>
        </pc:spChg>
        <pc:spChg chg="add mod">
          <ac:chgData name="CARLOS ROBLES" userId="ea351750d6834b6a" providerId="LiveId" clId="{E3B8A2D6-2807-4B27-8EB6-32195837CC30}" dt="2021-06-22T03:47:10.324" v="590" actId="122"/>
          <ac:spMkLst>
            <pc:docMk/>
            <pc:sldMk cId="586536682" sldId="297"/>
            <ac:spMk id="6" creationId="{78A30932-40EA-4C89-989B-5F5891326275}"/>
          </ac:spMkLst>
        </pc:spChg>
      </pc:sldChg>
      <pc:sldChg chg="addSp delSp modSp add mod modTransition">
        <pc:chgData name="CARLOS ROBLES" userId="ea351750d6834b6a" providerId="LiveId" clId="{E3B8A2D6-2807-4B27-8EB6-32195837CC30}" dt="2021-06-22T04:44:13.339" v="1229" actId="1076"/>
        <pc:sldMkLst>
          <pc:docMk/>
          <pc:sldMk cId="2265626930" sldId="298"/>
        </pc:sldMkLst>
        <pc:spChg chg="del">
          <ac:chgData name="CARLOS ROBLES" userId="ea351750d6834b6a" providerId="LiveId" clId="{E3B8A2D6-2807-4B27-8EB6-32195837CC30}" dt="2021-06-22T03:45:04.757" v="538" actId="478"/>
          <ac:spMkLst>
            <pc:docMk/>
            <pc:sldMk cId="2265626930" sldId="298"/>
            <ac:spMk id="4" creationId="{705CEE12-F5E6-44AD-952E-8409CD7B6503}"/>
          </ac:spMkLst>
        </pc:spChg>
        <pc:spChg chg="mod">
          <ac:chgData name="CARLOS ROBLES" userId="ea351750d6834b6a" providerId="LiveId" clId="{E3B8A2D6-2807-4B27-8EB6-32195837CC30}" dt="2021-06-22T04:44:13.339" v="1229" actId="1076"/>
          <ac:spMkLst>
            <pc:docMk/>
            <pc:sldMk cId="2265626930" sldId="298"/>
            <ac:spMk id="5" creationId="{ABCA0AC0-DF55-413F-A417-2BD49FF84F4E}"/>
          </ac:spMkLst>
        </pc:spChg>
        <pc:spChg chg="add mod">
          <ac:chgData name="CARLOS ROBLES" userId="ea351750d6834b6a" providerId="LiveId" clId="{E3B8A2D6-2807-4B27-8EB6-32195837CC30}" dt="2021-06-22T03:47:15.917" v="592" actId="122"/>
          <ac:spMkLst>
            <pc:docMk/>
            <pc:sldMk cId="2265626930" sldId="298"/>
            <ac:spMk id="6" creationId="{D559194F-CB35-47E3-BCC8-83C53B127BA3}"/>
          </ac:spMkLst>
        </pc:spChg>
      </pc:sldChg>
      <pc:sldChg chg="addSp delSp modSp add mod modTransition">
        <pc:chgData name="CARLOS ROBLES" userId="ea351750d6834b6a" providerId="LiveId" clId="{E3B8A2D6-2807-4B27-8EB6-32195837CC30}" dt="2021-06-22T04:44:33.182" v="1232" actId="1076"/>
        <pc:sldMkLst>
          <pc:docMk/>
          <pc:sldMk cId="195729794" sldId="299"/>
        </pc:sldMkLst>
        <pc:spChg chg="del">
          <ac:chgData name="CARLOS ROBLES" userId="ea351750d6834b6a" providerId="LiveId" clId="{E3B8A2D6-2807-4B27-8EB6-32195837CC30}" dt="2021-06-22T03:45:13.749" v="541" actId="478"/>
          <ac:spMkLst>
            <pc:docMk/>
            <pc:sldMk cId="195729794" sldId="299"/>
            <ac:spMk id="4" creationId="{705CEE12-F5E6-44AD-952E-8409CD7B6503}"/>
          </ac:spMkLst>
        </pc:spChg>
        <pc:spChg chg="mod">
          <ac:chgData name="CARLOS ROBLES" userId="ea351750d6834b6a" providerId="LiveId" clId="{E3B8A2D6-2807-4B27-8EB6-32195837CC30}" dt="2021-06-22T04:44:33.182" v="1232" actId="1076"/>
          <ac:spMkLst>
            <pc:docMk/>
            <pc:sldMk cId="195729794" sldId="299"/>
            <ac:spMk id="5" creationId="{ABCA0AC0-DF55-413F-A417-2BD49FF84F4E}"/>
          </ac:spMkLst>
        </pc:spChg>
        <pc:spChg chg="add mod">
          <ac:chgData name="CARLOS ROBLES" userId="ea351750d6834b6a" providerId="LiveId" clId="{E3B8A2D6-2807-4B27-8EB6-32195837CC30}" dt="2021-06-22T03:47:19.789" v="594" actId="122"/>
          <ac:spMkLst>
            <pc:docMk/>
            <pc:sldMk cId="195729794" sldId="299"/>
            <ac:spMk id="6" creationId="{1CC16808-DE7B-4968-8FCE-59B31E856772}"/>
          </ac:spMkLst>
        </pc:spChg>
      </pc:sldChg>
      <pc:sldChg chg="addSp delSp modSp add mod modTransition">
        <pc:chgData name="CARLOS ROBLES" userId="ea351750d6834b6a" providerId="LiveId" clId="{E3B8A2D6-2807-4B27-8EB6-32195837CC30}" dt="2021-06-22T04:44:37.260" v="1233" actId="1076"/>
        <pc:sldMkLst>
          <pc:docMk/>
          <pc:sldMk cId="2677553440" sldId="300"/>
        </pc:sldMkLst>
        <pc:spChg chg="del">
          <ac:chgData name="CARLOS ROBLES" userId="ea351750d6834b6a" providerId="LiveId" clId="{E3B8A2D6-2807-4B27-8EB6-32195837CC30}" dt="2021-06-22T03:45:20.093" v="544" actId="478"/>
          <ac:spMkLst>
            <pc:docMk/>
            <pc:sldMk cId="2677553440" sldId="300"/>
            <ac:spMk id="4" creationId="{705CEE12-F5E6-44AD-952E-8409CD7B6503}"/>
          </ac:spMkLst>
        </pc:spChg>
        <pc:spChg chg="mod">
          <ac:chgData name="CARLOS ROBLES" userId="ea351750d6834b6a" providerId="LiveId" clId="{E3B8A2D6-2807-4B27-8EB6-32195837CC30}" dt="2021-06-22T04:44:37.260" v="1233" actId="1076"/>
          <ac:spMkLst>
            <pc:docMk/>
            <pc:sldMk cId="2677553440" sldId="300"/>
            <ac:spMk id="5" creationId="{ABCA0AC0-DF55-413F-A417-2BD49FF84F4E}"/>
          </ac:spMkLst>
        </pc:spChg>
        <pc:spChg chg="add mod">
          <ac:chgData name="CARLOS ROBLES" userId="ea351750d6834b6a" providerId="LiveId" clId="{E3B8A2D6-2807-4B27-8EB6-32195837CC30}" dt="2021-06-22T03:47:23.158" v="596" actId="122"/>
          <ac:spMkLst>
            <pc:docMk/>
            <pc:sldMk cId="2677553440" sldId="300"/>
            <ac:spMk id="6" creationId="{C60E5706-503F-4D33-85C5-58EAD6B396EC}"/>
          </ac:spMkLst>
        </pc:spChg>
      </pc:sldChg>
      <pc:sldChg chg="addSp delSp modSp add mod modTransition">
        <pc:chgData name="CARLOS ROBLES" userId="ea351750d6834b6a" providerId="LiveId" clId="{E3B8A2D6-2807-4B27-8EB6-32195837CC30}" dt="2021-06-22T04:42:22.691" v="1224"/>
        <pc:sldMkLst>
          <pc:docMk/>
          <pc:sldMk cId="1605857979" sldId="301"/>
        </pc:sldMkLst>
        <pc:spChg chg="del">
          <ac:chgData name="CARLOS ROBLES" userId="ea351750d6834b6a" providerId="LiveId" clId="{E3B8A2D6-2807-4B27-8EB6-32195837CC30}" dt="2021-06-22T03:45:25.749" v="546" actId="478"/>
          <ac:spMkLst>
            <pc:docMk/>
            <pc:sldMk cId="1605857979" sldId="301"/>
            <ac:spMk id="4" creationId="{705CEE12-F5E6-44AD-952E-8409CD7B6503}"/>
          </ac:spMkLst>
        </pc:spChg>
        <pc:spChg chg="mod">
          <ac:chgData name="CARLOS ROBLES" userId="ea351750d6834b6a" providerId="LiveId" clId="{E3B8A2D6-2807-4B27-8EB6-32195837CC30}" dt="2021-06-22T03:45:38.186" v="550" actId="1076"/>
          <ac:spMkLst>
            <pc:docMk/>
            <pc:sldMk cId="1605857979" sldId="301"/>
            <ac:spMk id="5" creationId="{ABCA0AC0-DF55-413F-A417-2BD49FF84F4E}"/>
          </ac:spMkLst>
        </pc:spChg>
        <pc:spChg chg="add mod">
          <ac:chgData name="CARLOS ROBLES" userId="ea351750d6834b6a" providerId="LiveId" clId="{E3B8A2D6-2807-4B27-8EB6-32195837CC30}" dt="2021-06-22T03:47:28.509" v="598" actId="122"/>
          <ac:spMkLst>
            <pc:docMk/>
            <pc:sldMk cId="1605857979" sldId="301"/>
            <ac:spMk id="6" creationId="{F23F788A-C4E8-4887-BBFF-279ABA12677E}"/>
          </ac:spMkLst>
        </pc:spChg>
      </pc:sldChg>
      <pc:sldChg chg="addSp delSp modSp add mod modTransition">
        <pc:chgData name="CARLOS ROBLES" userId="ea351750d6834b6a" providerId="LiveId" clId="{E3B8A2D6-2807-4B27-8EB6-32195837CC30}" dt="2021-06-22T04:44:45.116" v="1234" actId="1076"/>
        <pc:sldMkLst>
          <pc:docMk/>
          <pc:sldMk cId="1613140354" sldId="302"/>
        </pc:sldMkLst>
        <pc:spChg chg="del">
          <ac:chgData name="CARLOS ROBLES" userId="ea351750d6834b6a" providerId="LiveId" clId="{E3B8A2D6-2807-4B27-8EB6-32195837CC30}" dt="2021-06-22T03:45:42" v="551" actId="478"/>
          <ac:spMkLst>
            <pc:docMk/>
            <pc:sldMk cId="1613140354" sldId="302"/>
            <ac:spMk id="4" creationId="{705CEE12-F5E6-44AD-952E-8409CD7B6503}"/>
          </ac:spMkLst>
        </pc:spChg>
        <pc:spChg chg="mod">
          <ac:chgData name="CARLOS ROBLES" userId="ea351750d6834b6a" providerId="LiveId" clId="{E3B8A2D6-2807-4B27-8EB6-32195837CC30}" dt="2021-06-22T04:44:45.116" v="1234" actId="1076"/>
          <ac:spMkLst>
            <pc:docMk/>
            <pc:sldMk cId="1613140354" sldId="302"/>
            <ac:spMk id="5" creationId="{ABCA0AC0-DF55-413F-A417-2BD49FF84F4E}"/>
          </ac:spMkLst>
        </pc:spChg>
        <pc:spChg chg="add mod">
          <ac:chgData name="CARLOS ROBLES" userId="ea351750d6834b6a" providerId="LiveId" clId="{E3B8A2D6-2807-4B27-8EB6-32195837CC30}" dt="2021-06-22T03:47:35.357" v="600" actId="122"/>
          <ac:spMkLst>
            <pc:docMk/>
            <pc:sldMk cId="1613140354" sldId="302"/>
            <ac:spMk id="6" creationId="{578E3B91-5E71-494A-A3AD-298A26EEAD57}"/>
          </ac:spMkLst>
        </pc:spChg>
      </pc:sldChg>
      <pc:sldChg chg="addSp delSp modSp add mod modTransition">
        <pc:chgData name="CARLOS ROBLES" userId="ea351750d6834b6a" providerId="LiveId" clId="{E3B8A2D6-2807-4B27-8EB6-32195837CC30}" dt="2021-06-22T04:44:48.529" v="1235" actId="1076"/>
        <pc:sldMkLst>
          <pc:docMk/>
          <pc:sldMk cId="421378769" sldId="303"/>
        </pc:sldMkLst>
        <pc:spChg chg="del">
          <ac:chgData name="CARLOS ROBLES" userId="ea351750d6834b6a" providerId="LiveId" clId="{E3B8A2D6-2807-4B27-8EB6-32195837CC30}" dt="2021-06-22T03:45:49.097" v="554" actId="478"/>
          <ac:spMkLst>
            <pc:docMk/>
            <pc:sldMk cId="421378769" sldId="303"/>
            <ac:spMk id="4" creationId="{705CEE12-F5E6-44AD-952E-8409CD7B6503}"/>
          </ac:spMkLst>
        </pc:spChg>
        <pc:spChg chg="mod">
          <ac:chgData name="CARLOS ROBLES" userId="ea351750d6834b6a" providerId="LiveId" clId="{E3B8A2D6-2807-4B27-8EB6-32195837CC30}" dt="2021-06-22T04:44:48.529" v="1235" actId="1076"/>
          <ac:spMkLst>
            <pc:docMk/>
            <pc:sldMk cId="421378769" sldId="303"/>
            <ac:spMk id="5" creationId="{ABCA0AC0-DF55-413F-A417-2BD49FF84F4E}"/>
          </ac:spMkLst>
        </pc:spChg>
        <pc:spChg chg="add mod">
          <ac:chgData name="CARLOS ROBLES" userId="ea351750d6834b6a" providerId="LiveId" clId="{E3B8A2D6-2807-4B27-8EB6-32195837CC30}" dt="2021-06-22T03:47:38.837" v="602" actId="122"/>
          <ac:spMkLst>
            <pc:docMk/>
            <pc:sldMk cId="421378769" sldId="303"/>
            <ac:spMk id="6" creationId="{9C1CA349-A7BC-4E29-984B-19B582CF9A90}"/>
          </ac:spMkLst>
        </pc:spChg>
      </pc:sldChg>
      <pc:sldChg chg="addSp delSp modSp add mod modTransition">
        <pc:chgData name="CARLOS ROBLES" userId="ea351750d6834b6a" providerId="LiveId" clId="{E3B8A2D6-2807-4B27-8EB6-32195837CC30}" dt="2021-06-22T04:42:22.691" v="1224"/>
        <pc:sldMkLst>
          <pc:docMk/>
          <pc:sldMk cId="4005858307" sldId="304"/>
        </pc:sldMkLst>
        <pc:spChg chg="del">
          <ac:chgData name="CARLOS ROBLES" userId="ea351750d6834b6a" providerId="LiveId" clId="{E3B8A2D6-2807-4B27-8EB6-32195837CC30}" dt="2021-06-22T03:45:57.348" v="557" actId="478"/>
          <ac:spMkLst>
            <pc:docMk/>
            <pc:sldMk cId="4005858307" sldId="304"/>
            <ac:spMk id="4" creationId="{705CEE12-F5E6-44AD-952E-8409CD7B6503}"/>
          </ac:spMkLst>
        </pc:spChg>
        <pc:spChg chg="mod">
          <ac:chgData name="CARLOS ROBLES" userId="ea351750d6834b6a" providerId="LiveId" clId="{E3B8A2D6-2807-4B27-8EB6-32195837CC30}" dt="2021-06-22T03:35:36.991" v="455" actId="20577"/>
          <ac:spMkLst>
            <pc:docMk/>
            <pc:sldMk cId="4005858307" sldId="304"/>
            <ac:spMk id="5" creationId="{ABCA0AC0-DF55-413F-A417-2BD49FF84F4E}"/>
          </ac:spMkLst>
        </pc:spChg>
        <pc:spChg chg="add mod">
          <ac:chgData name="CARLOS ROBLES" userId="ea351750d6834b6a" providerId="LiveId" clId="{E3B8A2D6-2807-4B27-8EB6-32195837CC30}" dt="2021-06-22T03:47:42.739" v="604" actId="122"/>
          <ac:spMkLst>
            <pc:docMk/>
            <pc:sldMk cId="4005858307" sldId="304"/>
            <ac:spMk id="6" creationId="{8CA756ED-228F-4227-9167-2D1A5F4C446F}"/>
          </ac:spMkLst>
        </pc:spChg>
      </pc:sldChg>
      <pc:sldChg chg="addSp delSp modSp add mod modTransition">
        <pc:chgData name="CARLOS ROBLES" userId="ea351750d6834b6a" providerId="LiveId" clId="{E3B8A2D6-2807-4B27-8EB6-32195837CC30}" dt="2021-06-22T04:42:22.691" v="1224"/>
        <pc:sldMkLst>
          <pc:docMk/>
          <pc:sldMk cId="1391796774" sldId="305"/>
        </pc:sldMkLst>
        <pc:spChg chg="del">
          <ac:chgData name="CARLOS ROBLES" userId="ea351750d6834b6a" providerId="LiveId" clId="{E3B8A2D6-2807-4B27-8EB6-32195837CC30}" dt="2021-06-22T03:46:07.049" v="560" actId="478"/>
          <ac:spMkLst>
            <pc:docMk/>
            <pc:sldMk cId="1391796774" sldId="305"/>
            <ac:spMk id="4" creationId="{705CEE12-F5E6-44AD-952E-8409CD7B6503}"/>
          </ac:spMkLst>
        </pc:spChg>
        <pc:spChg chg="mod">
          <ac:chgData name="CARLOS ROBLES" userId="ea351750d6834b6a" providerId="LiveId" clId="{E3B8A2D6-2807-4B27-8EB6-32195837CC30}" dt="2021-06-22T03:36:48.653" v="500" actId="122"/>
          <ac:spMkLst>
            <pc:docMk/>
            <pc:sldMk cId="1391796774" sldId="305"/>
            <ac:spMk id="5" creationId="{ABCA0AC0-DF55-413F-A417-2BD49FF84F4E}"/>
          </ac:spMkLst>
        </pc:spChg>
        <pc:spChg chg="add mod">
          <ac:chgData name="CARLOS ROBLES" userId="ea351750d6834b6a" providerId="LiveId" clId="{E3B8A2D6-2807-4B27-8EB6-32195837CC30}" dt="2021-06-22T03:46:52.602" v="582" actId="122"/>
          <ac:spMkLst>
            <pc:docMk/>
            <pc:sldMk cId="1391796774" sldId="305"/>
            <ac:spMk id="6" creationId="{54686496-D9FF-4BCC-969D-6A75AC417AA3}"/>
          </ac:spMkLst>
        </pc:spChg>
      </pc:sldChg>
      <pc:sldChg chg="delSp modSp add mod modTransition">
        <pc:chgData name="CARLOS ROBLES" userId="ea351750d6834b6a" providerId="LiveId" clId="{E3B8A2D6-2807-4B27-8EB6-32195837CC30}" dt="2021-06-22T05:19:25.196" v="1773" actId="403"/>
        <pc:sldMkLst>
          <pc:docMk/>
          <pc:sldMk cId="3520905015" sldId="306"/>
        </pc:sldMkLst>
        <pc:spChg chg="mod">
          <ac:chgData name="CARLOS ROBLES" userId="ea351750d6834b6a" providerId="LiveId" clId="{E3B8A2D6-2807-4B27-8EB6-32195837CC30}" dt="2021-06-22T05:19:25.196" v="1773" actId="403"/>
          <ac:spMkLst>
            <pc:docMk/>
            <pc:sldMk cId="3520905015" sldId="306"/>
            <ac:spMk id="3" creationId="{0B3E26EA-ECCD-4844-B87B-0E7A3CB6BFD6}"/>
          </ac:spMkLst>
        </pc:spChg>
        <pc:spChg chg="del">
          <ac:chgData name="CARLOS ROBLES" userId="ea351750d6834b6a" providerId="LiveId" clId="{E3B8A2D6-2807-4B27-8EB6-32195837CC30}" dt="2021-06-22T04:01:53.593" v="687" actId="478"/>
          <ac:spMkLst>
            <pc:docMk/>
            <pc:sldMk cId="3520905015" sldId="306"/>
            <ac:spMk id="8" creationId="{B92D200F-93E1-47CE-AE33-19B7EB68F1DF}"/>
          </ac:spMkLst>
        </pc:spChg>
        <pc:spChg chg="del">
          <ac:chgData name="CARLOS ROBLES" userId="ea351750d6834b6a" providerId="LiveId" clId="{E3B8A2D6-2807-4B27-8EB6-32195837CC30}" dt="2021-06-22T04:01:49.747" v="684" actId="478"/>
          <ac:spMkLst>
            <pc:docMk/>
            <pc:sldMk cId="3520905015" sldId="306"/>
            <ac:spMk id="9" creationId="{9ED8351B-B34D-4FD9-960F-52F6BCB3570E}"/>
          </ac:spMkLst>
        </pc:spChg>
        <pc:picChg chg="del">
          <ac:chgData name="CARLOS ROBLES" userId="ea351750d6834b6a" providerId="LiveId" clId="{E3B8A2D6-2807-4B27-8EB6-32195837CC30}" dt="2021-06-22T04:01:51.897" v="686" actId="478"/>
          <ac:picMkLst>
            <pc:docMk/>
            <pc:sldMk cId="3520905015" sldId="306"/>
            <ac:picMk id="5" creationId="{BD8618FB-6CE5-48C1-B8C7-DA52ACC89D49}"/>
          </ac:picMkLst>
        </pc:picChg>
        <pc:picChg chg="del">
          <ac:chgData name="CARLOS ROBLES" userId="ea351750d6834b6a" providerId="LiveId" clId="{E3B8A2D6-2807-4B27-8EB6-32195837CC30}" dt="2021-06-22T04:01:48.810" v="683" actId="478"/>
          <ac:picMkLst>
            <pc:docMk/>
            <pc:sldMk cId="3520905015" sldId="306"/>
            <ac:picMk id="7" creationId="{7CE17B06-7B4E-4A3F-A443-D1198373066D}"/>
          </ac:picMkLst>
        </pc:picChg>
        <pc:cxnChg chg="del">
          <ac:chgData name="CARLOS ROBLES" userId="ea351750d6834b6a" providerId="LiveId" clId="{E3B8A2D6-2807-4B27-8EB6-32195837CC30}" dt="2021-06-22T04:01:51.248" v="685" actId="478"/>
          <ac:cxnSpMkLst>
            <pc:docMk/>
            <pc:sldMk cId="3520905015" sldId="306"/>
            <ac:cxnSpMk id="11" creationId="{B10D82F4-F7EB-4C5C-9974-F3BF2E1415BB}"/>
          </ac:cxnSpMkLst>
        </pc:cxnChg>
      </pc:sldChg>
      <pc:sldChg chg="addSp modSp new modTransition">
        <pc:chgData name="CARLOS ROBLES" userId="ea351750d6834b6a" providerId="LiveId" clId="{E3B8A2D6-2807-4B27-8EB6-32195837CC30}" dt="2021-06-22T05:19:58.793" v="1774"/>
        <pc:sldMkLst>
          <pc:docMk/>
          <pc:sldMk cId="2236736198" sldId="307"/>
        </pc:sldMkLst>
        <pc:picChg chg="add mod">
          <ac:chgData name="CARLOS ROBLES" userId="ea351750d6834b6a" providerId="LiveId" clId="{E3B8A2D6-2807-4B27-8EB6-32195837CC30}" dt="2021-06-22T04:36:01.094" v="1197"/>
          <ac:picMkLst>
            <pc:docMk/>
            <pc:sldMk cId="2236736198" sldId="307"/>
            <ac:picMk id="2" creationId="{C54B780B-77F3-44F0-9F27-585BFE0CFC16}"/>
          </ac:picMkLst>
        </pc:picChg>
      </pc:sldChg>
      <pc:sldChg chg="add del">
        <pc:chgData name="CARLOS ROBLES" userId="ea351750d6834b6a" providerId="LiveId" clId="{E3B8A2D6-2807-4B27-8EB6-32195837CC30}" dt="2021-06-22T04:30:05.273" v="1010" actId="47"/>
        <pc:sldMkLst>
          <pc:docMk/>
          <pc:sldMk cId="2371695755" sldId="307"/>
        </pc:sldMkLst>
      </pc:sldChg>
      <pc:sldChg chg="delSp modSp add del mod">
        <pc:chgData name="CARLOS ROBLES" userId="ea351750d6834b6a" providerId="LiveId" clId="{E3B8A2D6-2807-4B27-8EB6-32195837CC30}" dt="2021-06-22T04:33:44.017" v="1103" actId="47"/>
        <pc:sldMkLst>
          <pc:docMk/>
          <pc:sldMk cId="2752090974" sldId="307"/>
        </pc:sldMkLst>
        <pc:spChg chg="del mod">
          <ac:chgData name="CARLOS ROBLES" userId="ea351750d6834b6a" providerId="LiveId" clId="{E3B8A2D6-2807-4B27-8EB6-32195837CC30}" dt="2021-06-22T04:33:26.278" v="1098"/>
          <ac:spMkLst>
            <pc:docMk/>
            <pc:sldMk cId="2752090974" sldId="307"/>
            <ac:spMk id="5" creationId="{DAE18120-6C5A-47FD-99A0-0702553B5565}"/>
          </ac:spMkLst>
        </pc:spChg>
      </pc:sldChg>
      <pc:sldChg chg="addSp modSp new del modTransition">
        <pc:chgData name="CARLOS ROBLES" userId="ea351750d6834b6a" providerId="LiveId" clId="{E3B8A2D6-2807-4B27-8EB6-32195837CC30}" dt="2021-06-22T05:10:36.853" v="1717" actId="47"/>
        <pc:sldMkLst>
          <pc:docMk/>
          <pc:sldMk cId="2132506256" sldId="308"/>
        </pc:sldMkLst>
        <pc:picChg chg="add mod">
          <ac:chgData name="CARLOS ROBLES" userId="ea351750d6834b6a" providerId="LiveId" clId="{E3B8A2D6-2807-4B27-8EB6-32195837CC30}" dt="2021-06-22T04:37:16.354" v="1208" actId="14100"/>
          <ac:picMkLst>
            <pc:docMk/>
            <pc:sldMk cId="2132506256" sldId="308"/>
            <ac:picMk id="2" creationId="{6B4FFA03-8695-4F6C-A8BC-86147D1E8F7A}"/>
          </ac:picMkLst>
        </pc:picChg>
      </pc:sldChg>
      <pc:sldChg chg="addSp delSp modSp new modTransition">
        <pc:chgData name="CARLOS ROBLES" userId="ea351750d6834b6a" providerId="LiveId" clId="{E3B8A2D6-2807-4B27-8EB6-32195837CC30}" dt="2021-06-22T05:20:09.968" v="1775"/>
        <pc:sldMkLst>
          <pc:docMk/>
          <pc:sldMk cId="2531222229" sldId="309"/>
        </pc:sldMkLst>
        <pc:picChg chg="add del mod">
          <ac:chgData name="CARLOS ROBLES" userId="ea351750d6834b6a" providerId="LiveId" clId="{E3B8A2D6-2807-4B27-8EB6-32195837CC30}" dt="2021-06-22T05:10:56.777" v="1719" actId="478"/>
          <ac:picMkLst>
            <pc:docMk/>
            <pc:sldMk cId="2531222229" sldId="309"/>
            <ac:picMk id="2" creationId="{BEFCBA4E-E93E-485A-BD5A-B334D3040247}"/>
          </ac:picMkLst>
        </pc:picChg>
        <pc:picChg chg="add mod">
          <ac:chgData name="CARLOS ROBLES" userId="ea351750d6834b6a" providerId="LiveId" clId="{E3B8A2D6-2807-4B27-8EB6-32195837CC30}" dt="2021-06-22T05:11:07.560" v="1724" actId="1076"/>
          <ac:picMkLst>
            <pc:docMk/>
            <pc:sldMk cId="2531222229" sldId="309"/>
            <ac:picMk id="3" creationId="{9BF51445-8D8F-476F-A2CC-8429E2C35559}"/>
          </ac:picMkLst>
        </pc:picChg>
      </pc:sldChg>
      <pc:sldChg chg="addSp modSp new modTransition">
        <pc:chgData name="CARLOS ROBLES" userId="ea351750d6834b6a" providerId="LiveId" clId="{E3B8A2D6-2807-4B27-8EB6-32195837CC30}" dt="2021-06-22T05:20:20.783" v="1776"/>
        <pc:sldMkLst>
          <pc:docMk/>
          <pc:sldMk cId="2863102792" sldId="310"/>
        </pc:sldMkLst>
        <pc:picChg chg="add mod">
          <ac:chgData name="CARLOS ROBLES" userId="ea351750d6834b6a" providerId="LiveId" clId="{E3B8A2D6-2807-4B27-8EB6-32195837CC30}" dt="2021-06-22T04:39:29.027" v="1220" actId="1076"/>
          <ac:picMkLst>
            <pc:docMk/>
            <pc:sldMk cId="2863102792" sldId="310"/>
            <ac:picMk id="2" creationId="{F2458950-3E30-49F1-8A46-E26B1EFA091F}"/>
          </ac:picMkLst>
        </pc:picChg>
      </pc:sldChg>
      <pc:sldChg chg="addSp delSp modSp new del modTransition">
        <pc:chgData name="CARLOS ROBLES" userId="ea351750d6834b6a" providerId="LiveId" clId="{E3B8A2D6-2807-4B27-8EB6-32195837CC30}" dt="2021-06-22T05:00:59.402" v="1458" actId="47"/>
        <pc:sldMkLst>
          <pc:docMk/>
          <pc:sldMk cId="427038319" sldId="311"/>
        </pc:sldMkLst>
        <pc:picChg chg="add del mod">
          <ac:chgData name="CARLOS ROBLES" userId="ea351750d6834b6a" providerId="LiveId" clId="{E3B8A2D6-2807-4B27-8EB6-32195837CC30}" dt="2021-06-22T05:00:55.179" v="1457" actId="478"/>
          <ac:picMkLst>
            <pc:docMk/>
            <pc:sldMk cId="427038319" sldId="311"/>
            <ac:picMk id="2" creationId="{29E699A4-C4CC-4F40-9499-3B662E082408}"/>
          </ac:picMkLst>
        </pc:picChg>
      </pc:sldChg>
      <pc:sldChg chg="modSp add mod">
        <pc:chgData name="CARLOS ROBLES" userId="ea351750d6834b6a" providerId="LiveId" clId="{E3B8A2D6-2807-4B27-8EB6-32195837CC30}" dt="2021-06-22T04:58:13.635" v="1376" actId="20577"/>
        <pc:sldMkLst>
          <pc:docMk/>
          <pc:sldMk cId="3937737455" sldId="312"/>
        </pc:sldMkLst>
        <pc:spChg chg="mod">
          <ac:chgData name="CARLOS ROBLES" userId="ea351750d6834b6a" providerId="LiveId" clId="{E3B8A2D6-2807-4B27-8EB6-32195837CC30}" dt="2021-06-22T04:58:13.635" v="1376" actId="20577"/>
          <ac:spMkLst>
            <pc:docMk/>
            <pc:sldMk cId="3937737455" sldId="312"/>
            <ac:spMk id="5" creationId="{ABCA0AC0-DF55-413F-A417-2BD49FF84F4E}"/>
          </ac:spMkLst>
        </pc:spChg>
        <pc:spChg chg="mod">
          <ac:chgData name="CARLOS ROBLES" userId="ea351750d6834b6a" providerId="LiveId" clId="{E3B8A2D6-2807-4B27-8EB6-32195837CC30}" dt="2021-06-22T04:47:10.645" v="1252" actId="20577"/>
          <ac:spMkLst>
            <pc:docMk/>
            <pc:sldMk cId="3937737455" sldId="312"/>
            <ac:spMk id="6" creationId="{54686496-D9FF-4BCC-969D-6A75AC417AA3}"/>
          </ac:spMkLst>
        </pc:spChg>
      </pc:sldChg>
      <pc:sldChg chg="modSp add mod">
        <pc:chgData name="CARLOS ROBLES" userId="ea351750d6834b6a" providerId="LiveId" clId="{E3B8A2D6-2807-4B27-8EB6-32195837CC30}" dt="2021-06-22T04:57:59.218" v="1372" actId="20577"/>
        <pc:sldMkLst>
          <pc:docMk/>
          <pc:sldMk cId="2754929199" sldId="313"/>
        </pc:sldMkLst>
        <pc:spChg chg="mod">
          <ac:chgData name="CARLOS ROBLES" userId="ea351750d6834b6a" providerId="LiveId" clId="{E3B8A2D6-2807-4B27-8EB6-32195837CC30}" dt="2021-06-22T04:57:59.218" v="1372" actId="20577"/>
          <ac:spMkLst>
            <pc:docMk/>
            <pc:sldMk cId="2754929199" sldId="313"/>
            <ac:spMk id="5" creationId="{ABCA0AC0-DF55-413F-A417-2BD49FF84F4E}"/>
          </ac:spMkLst>
        </pc:spChg>
      </pc:sldChg>
      <pc:sldChg chg="modSp add mod">
        <pc:chgData name="CARLOS ROBLES" userId="ea351750d6834b6a" providerId="LiveId" clId="{E3B8A2D6-2807-4B27-8EB6-32195837CC30}" dt="2021-06-22T04:57:49.140" v="1368" actId="20577"/>
        <pc:sldMkLst>
          <pc:docMk/>
          <pc:sldMk cId="2267463266" sldId="314"/>
        </pc:sldMkLst>
        <pc:spChg chg="mod">
          <ac:chgData name="CARLOS ROBLES" userId="ea351750d6834b6a" providerId="LiveId" clId="{E3B8A2D6-2807-4B27-8EB6-32195837CC30}" dt="2021-06-22T04:57:49.140" v="1368" actId="20577"/>
          <ac:spMkLst>
            <pc:docMk/>
            <pc:sldMk cId="2267463266" sldId="314"/>
            <ac:spMk id="5" creationId="{ABCA0AC0-DF55-413F-A417-2BD49FF84F4E}"/>
          </ac:spMkLst>
        </pc:spChg>
      </pc:sldChg>
      <pc:sldChg chg="modSp add mod">
        <pc:chgData name="CARLOS ROBLES" userId="ea351750d6834b6a" providerId="LiveId" clId="{E3B8A2D6-2807-4B27-8EB6-32195837CC30}" dt="2021-06-22T04:57:38.264" v="1366" actId="20577"/>
        <pc:sldMkLst>
          <pc:docMk/>
          <pc:sldMk cId="1111384821" sldId="315"/>
        </pc:sldMkLst>
        <pc:spChg chg="mod">
          <ac:chgData name="CARLOS ROBLES" userId="ea351750d6834b6a" providerId="LiveId" clId="{E3B8A2D6-2807-4B27-8EB6-32195837CC30}" dt="2021-06-22T04:57:38.264" v="1366" actId="20577"/>
          <ac:spMkLst>
            <pc:docMk/>
            <pc:sldMk cId="1111384821" sldId="315"/>
            <ac:spMk id="5" creationId="{ABCA0AC0-DF55-413F-A417-2BD49FF84F4E}"/>
          </ac:spMkLst>
        </pc:spChg>
      </pc:sldChg>
      <pc:sldChg chg="modSp add mod">
        <pc:chgData name="CARLOS ROBLES" userId="ea351750d6834b6a" providerId="LiveId" clId="{E3B8A2D6-2807-4B27-8EB6-32195837CC30}" dt="2021-06-22T04:59:05.416" v="1384" actId="20577"/>
        <pc:sldMkLst>
          <pc:docMk/>
          <pc:sldMk cId="714000318" sldId="316"/>
        </pc:sldMkLst>
        <pc:spChg chg="mod">
          <ac:chgData name="CARLOS ROBLES" userId="ea351750d6834b6a" providerId="LiveId" clId="{E3B8A2D6-2807-4B27-8EB6-32195837CC30}" dt="2021-06-22T04:59:05.416" v="1384" actId="20577"/>
          <ac:spMkLst>
            <pc:docMk/>
            <pc:sldMk cId="714000318" sldId="316"/>
            <ac:spMk id="5" creationId="{ABCA0AC0-DF55-413F-A417-2BD49FF84F4E}"/>
          </ac:spMkLst>
        </pc:spChg>
      </pc:sldChg>
      <pc:sldChg chg="modSp add mod">
        <pc:chgData name="CARLOS ROBLES" userId="ea351750d6834b6a" providerId="LiveId" clId="{E3B8A2D6-2807-4B27-8EB6-32195837CC30}" dt="2021-06-22T05:18:50.904" v="1765" actId="1076"/>
        <pc:sldMkLst>
          <pc:docMk/>
          <pc:sldMk cId="4203489244" sldId="317"/>
        </pc:sldMkLst>
        <pc:spChg chg="mod">
          <ac:chgData name="CARLOS ROBLES" userId="ea351750d6834b6a" providerId="LiveId" clId="{E3B8A2D6-2807-4B27-8EB6-32195837CC30}" dt="2021-06-22T05:18:50.904" v="1765" actId="1076"/>
          <ac:spMkLst>
            <pc:docMk/>
            <pc:sldMk cId="4203489244" sldId="317"/>
            <ac:spMk id="3" creationId="{0B3E26EA-ECCD-4844-B87B-0E7A3CB6BFD6}"/>
          </ac:spMkLst>
        </pc:spChg>
      </pc:sldChg>
      <pc:sldChg chg="modSp add mod">
        <pc:chgData name="CARLOS ROBLES" userId="ea351750d6834b6a" providerId="LiveId" clId="{E3B8A2D6-2807-4B27-8EB6-32195837CC30}" dt="2021-06-22T05:19:05.775" v="1767" actId="1076"/>
        <pc:sldMkLst>
          <pc:docMk/>
          <pc:sldMk cId="2143533427" sldId="318"/>
        </pc:sldMkLst>
        <pc:spChg chg="mod">
          <ac:chgData name="CARLOS ROBLES" userId="ea351750d6834b6a" providerId="LiveId" clId="{E3B8A2D6-2807-4B27-8EB6-32195837CC30}" dt="2021-06-22T05:19:05.775" v="1767" actId="1076"/>
          <ac:spMkLst>
            <pc:docMk/>
            <pc:sldMk cId="2143533427" sldId="318"/>
            <ac:spMk id="3" creationId="{0B3E26EA-ECCD-4844-B87B-0E7A3CB6BFD6}"/>
          </ac:spMkLst>
        </pc:spChg>
      </pc:sldChg>
      <pc:sldChg chg="modSp add mod">
        <pc:chgData name="CARLOS ROBLES" userId="ea351750d6834b6a" providerId="LiveId" clId="{E3B8A2D6-2807-4B27-8EB6-32195837CC30}" dt="2021-06-22T05:19:09.866" v="1768" actId="1076"/>
        <pc:sldMkLst>
          <pc:docMk/>
          <pc:sldMk cId="3903822733" sldId="319"/>
        </pc:sldMkLst>
        <pc:spChg chg="mod">
          <ac:chgData name="CARLOS ROBLES" userId="ea351750d6834b6a" providerId="LiveId" clId="{E3B8A2D6-2807-4B27-8EB6-32195837CC30}" dt="2021-06-22T05:19:09.866" v="1768" actId="1076"/>
          <ac:spMkLst>
            <pc:docMk/>
            <pc:sldMk cId="3903822733" sldId="319"/>
            <ac:spMk id="3" creationId="{0B3E26EA-ECCD-4844-B87B-0E7A3CB6BFD6}"/>
          </ac:spMkLst>
        </pc:spChg>
      </pc:sldChg>
      <pc:sldChg chg="modSp add mod">
        <pc:chgData name="CARLOS ROBLES" userId="ea351750d6834b6a" providerId="LiveId" clId="{E3B8A2D6-2807-4B27-8EB6-32195837CC30}" dt="2021-06-22T05:19:14.010" v="1769" actId="1076"/>
        <pc:sldMkLst>
          <pc:docMk/>
          <pc:sldMk cId="3777452159" sldId="320"/>
        </pc:sldMkLst>
        <pc:spChg chg="mod">
          <ac:chgData name="CARLOS ROBLES" userId="ea351750d6834b6a" providerId="LiveId" clId="{E3B8A2D6-2807-4B27-8EB6-32195837CC30}" dt="2021-06-22T05:19:14.010" v="1769" actId="1076"/>
          <ac:spMkLst>
            <pc:docMk/>
            <pc:sldMk cId="3777452159" sldId="320"/>
            <ac:spMk id="3" creationId="{0B3E26EA-ECCD-4844-B87B-0E7A3CB6BFD6}"/>
          </ac:spMkLst>
        </pc:spChg>
      </pc:sldChg>
      <pc:sldChg chg="modSp add mod">
        <pc:chgData name="CARLOS ROBLES" userId="ea351750d6834b6a" providerId="LiveId" clId="{E3B8A2D6-2807-4B27-8EB6-32195837CC30}" dt="2021-06-22T05:18:59.533" v="1766" actId="1076"/>
        <pc:sldMkLst>
          <pc:docMk/>
          <pc:sldMk cId="3911349377" sldId="321"/>
        </pc:sldMkLst>
        <pc:spChg chg="mod">
          <ac:chgData name="CARLOS ROBLES" userId="ea351750d6834b6a" providerId="LiveId" clId="{E3B8A2D6-2807-4B27-8EB6-32195837CC30}" dt="2021-06-22T05:18:59.533" v="1766" actId="1076"/>
          <ac:spMkLst>
            <pc:docMk/>
            <pc:sldMk cId="3911349377" sldId="321"/>
            <ac:spMk id="3" creationId="{0B3E26EA-ECCD-4844-B87B-0E7A3CB6BFD6}"/>
          </ac:spMkLst>
        </pc:spChg>
      </pc:sldChg>
      <pc:sldChg chg="modSp add mod">
        <pc:chgData name="CARLOS ROBLES" userId="ea351750d6834b6a" providerId="LiveId" clId="{E3B8A2D6-2807-4B27-8EB6-32195837CC30}" dt="2021-06-22T05:18:47.186" v="1764" actId="1076"/>
        <pc:sldMkLst>
          <pc:docMk/>
          <pc:sldMk cId="677649768" sldId="322"/>
        </pc:sldMkLst>
        <pc:spChg chg="mod">
          <ac:chgData name="CARLOS ROBLES" userId="ea351750d6834b6a" providerId="LiveId" clId="{E3B8A2D6-2807-4B27-8EB6-32195837CC30}" dt="2021-06-22T05:18:47.186" v="1764" actId="1076"/>
          <ac:spMkLst>
            <pc:docMk/>
            <pc:sldMk cId="677649768" sldId="322"/>
            <ac:spMk id="3" creationId="{0B3E26EA-ECCD-4844-B87B-0E7A3CB6BFD6}"/>
          </ac:spMkLst>
        </pc:spChg>
      </pc:sldChg>
      <pc:sldChg chg="add del">
        <pc:chgData name="CARLOS ROBLES" userId="ea351750d6834b6a" providerId="LiveId" clId="{E3B8A2D6-2807-4B27-8EB6-32195837CC30}" dt="2021-06-22T05:11:15.916" v="1725" actId="47"/>
        <pc:sldMkLst>
          <pc:docMk/>
          <pc:sldMk cId="34181967" sldId="323"/>
        </pc:sldMkLst>
      </pc:sldChg>
      <pc:sldChg chg="modSp add mod">
        <pc:chgData name="CARLOS ROBLES" userId="ea351750d6834b6a" providerId="LiveId" clId="{E3B8A2D6-2807-4B27-8EB6-32195837CC30}" dt="2021-06-22T05:14:18.820" v="1738" actId="20577"/>
        <pc:sldMkLst>
          <pc:docMk/>
          <pc:sldMk cId="1436695191" sldId="323"/>
        </pc:sldMkLst>
        <pc:spChg chg="mod">
          <ac:chgData name="CARLOS ROBLES" userId="ea351750d6834b6a" providerId="LiveId" clId="{E3B8A2D6-2807-4B27-8EB6-32195837CC30}" dt="2021-06-22T05:14:18.820" v="1738" actId="20577"/>
          <ac:spMkLst>
            <pc:docMk/>
            <pc:sldMk cId="1436695191" sldId="323"/>
            <ac:spMk id="5" creationId="{ABCA0AC0-DF55-413F-A417-2BD49FF84F4E}"/>
          </ac:spMkLst>
        </pc:spChg>
        <pc:spChg chg="mod">
          <ac:chgData name="CARLOS ROBLES" userId="ea351750d6834b6a" providerId="LiveId" clId="{E3B8A2D6-2807-4B27-8EB6-32195837CC30}" dt="2021-06-22T05:12:38.082" v="1731" actId="14100"/>
          <ac:spMkLst>
            <pc:docMk/>
            <pc:sldMk cId="1436695191" sldId="323"/>
            <ac:spMk id="6" creationId="{54686496-D9FF-4BCC-969D-6A75AC417AA3}"/>
          </ac:spMkLst>
        </pc:spChg>
      </pc:sldChg>
      <pc:sldChg chg="modSp add mod">
        <pc:chgData name="CARLOS ROBLES" userId="ea351750d6834b6a" providerId="LiveId" clId="{E3B8A2D6-2807-4B27-8EB6-32195837CC30}" dt="2021-06-22T05:16:38.046" v="1748" actId="14100"/>
        <pc:sldMkLst>
          <pc:docMk/>
          <pc:sldMk cId="888888126" sldId="324"/>
        </pc:sldMkLst>
        <pc:spChg chg="mod">
          <ac:chgData name="CARLOS ROBLES" userId="ea351750d6834b6a" providerId="LiveId" clId="{E3B8A2D6-2807-4B27-8EB6-32195837CC30}" dt="2021-06-22T05:16:38.046" v="1748" actId="14100"/>
          <ac:spMkLst>
            <pc:docMk/>
            <pc:sldMk cId="888888126" sldId="324"/>
            <ac:spMk id="5" creationId="{ABCA0AC0-DF55-413F-A417-2BD49FF84F4E}"/>
          </ac:spMkLst>
        </pc:spChg>
        <pc:spChg chg="mod">
          <ac:chgData name="CARLOS ROBLES" userId="ea351750d6834b6a" providerId="LiveId" clId="{E3B8A2D6-2807-4B27-8EB6-32195837CC30}" dt="2021-06-22T05:16:21.368" v="1743" actId="1035"/>
          <ac:spMkLst>
            <pc:docMk/>
            <pc:sldMk cId="888888126" sldId="324"/>
            <ac:spMk id="6" creationId="{54686496-D9FF-4BCC-969D-6A75AC417AA3}"/>
          </ac:spMkLst>
        </pc:spChg>
      </pc:sldChg>
    </pc:docChg>
  </pc:docChgLst>
  <pc:docChgLst>
    <pc:chgData name="CARLOS ROBLES" userId="ea351750d6834b6a" providerId="LiveId" clId="{53561E21-0833-4552-9C0E-04C542730EE8}"/>
    <pc:docChg chg="undo redo custSel addSld delSld modSld sldOrd modSection">
      <pc:chgData name="CARLOS ROBLES" userId="ea351750d6834b6a" providerId="LiveId" clId="{53561E21-0833-4552-9C0E-04C542730EE8}" dt="2021-10-12T12:49:24.020" v="4531" actId="20577"/>
      <pc:docMkLst>
        <pc:docMk/>
      </pc:docMkLst>
      <pc:sldChg chg="addSp delSp modSp">
        <pc:chgData name="CARLOS ROBLES" userId="ea351750d6834b6a" providerId="LiveId" clId="{53561E21-0833-4552-9C0E-04C542730EE8}" dt="2021-10-12T05:05:37.054" v="9" actId="478"/>
        <pc:sldMkLst>
          <pc:docMk/>
          <pc:sldMk cId="1224980085" sldId="256"/>
        </pc:sldMkLst>
        <pc:picChg chg="add del mod">
          <ac:chgData name="CARLOS ROBLES" userId="ea351750d6834b6a" providerId="LiveId" clId="{53561E21-0833-4552-9C0E-04C542730EE8}" dt="2021-10-12T05:05:37.054" v="9" actId="478"/>
          <ac:picMkLst>
            <pc:docMk/>
            <pc:sldMk cId="1224980085" sldId="256"/>
            <ac:picMk id="14" creationId="{23C0E382-7A8D-46A5-A449-C8B4DB5A458A}"/>
          </ac:picMkLst>
        </pc:picChg>
      </pc:sldChg>
      <pc:sldChg chg="del">
        <pc:chgData name="CARLOS ROBLES" userId="ea351750d6834b6a" providerId="LiveId" clId="{53561E21-0833-4552-9C0E-04C542730EE8}" dt="2021-10-12T11:43:49.058" v="2190" actId="47"/>
        <pc:sldMkLst>
          <pc:docMk/>
          <pc:sldMk cId="3911349377" sldId="321"/>
        </pc:sldMkLst>
      </pc:sldChg>
      <pc:sldChg chg="del">
        <pc:chgData name="CARLOS ROBLES" userId="ea351750d6834b6a" providerId="LiveId" clId="{53561E21-0833-4552-9C0E-04C542730EE8}" dt="2021-10-12T06:02:51.793" v="1525" actId="47"/>
        <pc:sldMkLst>
          <pc:docMk/>
          <pc:sldMk cId="2668557650" sldId="322"/>
        </pc:sldMkLst>
      </pc:sldChg>
      <pc:sldChg chg="del">
        <pc:chgData name="CARLOS ROBLES" userId="ea351750d6834b6a" providerId="LiveId" clId="{53561E21-0833-4552-9C0E-04C542730EE8}" dt="2021-10-12T11:43:46.498" v="2189" actId="47"/>
        <pc:sldMkLst>
          <pc:docMk/>
          <pc:sldMk cId="3162804594" sldId="323"/>
        </pc:sldMkLst>
      </pc:sldChg>
      <pc:sldChg chg="del">
        <pc:chgData name="CARLOS ROBLES" userId="ea351750d6834b6a" providerId="LiveId" clId="{53561E21-0833-4552-9C0E-04C542730EE8}" dt="2021-10-12T12:47:48.825" v="4498" actId="47"/>
        <pc:sldMkLst>
          <pc:docMk/>
          <pc:sldMk cId="930560926" sldId="324"/>
        </pc:sldMkLst>
      </pc:sldChg>
      <pc:sldChg chg="addSp modSp mod">
        <pc:chgData name="CARLOS ROBLES" userId="ea351750d6834b6a" providerId="LiveId" clId="{53561E21-0833-4552-9C0E-04C542730EE8}" dt="2021-10-12T12:49:24.020" v="4531" actId="20577"/>
        <pc:sldMkLst>
          <pc:docMk/>
          <pc:sldMk cId="1985014464" sldId="325"/>
        </pc:sldMkLst>
        <pc:spChg chg="add mod">
          <ac:chgData name="CARLOS ROBLES" userId="ea351750d6834b6a" providerId="LiveId" clId="{53561E21-0833-4552-9C0E-04C542730EE8}" dt="2021-10-12T12:49:24.020" v="4531" actId="20577"/>
          <ac:spMkLst>
            <pc:docMk/>
            <pc:sldMk cId="1985014464" sldId="325"/>
            <ac:spMk id="15" creationId="{F5D5ABB2-2F6F-4CEF-BC16-18BDB3F2B8CE}"/>
          </ac:spMkLst>
        </pc:spChg>
      </pc:sldChg>
      <pc:sldChg chg="del">
        <pc:chgData name="CARLOS ROBLES" userId="ea351750d6834b6a" providerId="LiveId" clId="{53561E21-0833-4552-9C0E-04C542730EE8}" dt="2021-10-12T11:43:46.498" v="2189" actId="47"/>
        <pc:sldMkLst>
          <pc:docMk/>
          <pc:sldMk cId="1332557734" sldId="326"/>
        </pc:sldMkLst>
      </pc:sldChg>
      <pc:sldChg chg="del">
        <pc:chgData name="CARLOS ROBLES" userId="ea351750d6834b6a" providerId="LiveId" clId="{53561E21-0833-4552-9C0E-04C542730EE8}" dt="2021-10-12T06:02:40.523" v="1524" actId="47"/>
        <pc:sldMkLst>
          <pc:docMk/>
          <pc:sldMk cId="2609434698" sldId="327"/>
        </pc:sldMkLst>
      </pc:sldChg>
      <pc:sldChg chg="del">
        <pc:chgData name="CARLOS ROBLES" userId="ea351750d6834b6a" providerId="LiveId" clId="{53561E21-0833-4552-9C0E-04C542730EE8}" dt="2021-10-12T12:12:05.711" v="2828" actId="47"/>
        <pc:sldMkLst>
          <pc:docMk/>
          <pc:sldMk cId="543540379" sldId="328"/>
        </pc:sldMkLst>
      </pc:sldChg>
      <pc:sldChg chg="del">
        <pc:chgData name="CARLOS ROBLES" userId="ea351750d6834b6a" providerId="LiveId" clId="{53561E21-0833-4552-9C0E-04C542730EE8}" dt="2021-10-12T12:47:46.712" v="4495" actId="47"/>
        <pc:sldMkLst>
          <pc:docMk/>
          <pc:sldMk cId="3659863773" sldId="329"/>
        </pc:sldMkLst>
      </pc:sldChg>
      <pc:sldChg chg="del">
        <pc:chgData name="CARLOS ROBLES" userId="ea351750d6834b6a" providerId="LiveId" clId="{53561E21-0833-4552-9C0E-04C542730EE8}" dt="2021-10-12T12:47:47.441" v="4496" actId="47"/>
        <pc:sldMkLst>
          <pc:docMk/>
          <pc:sldMk cId="3524259392" sldId="330"/>
        </pc:sldMkLst>
      </pc:sldChg>
      <pc:sldChg chg="del">
        <pc:chgData name="CARLOS ROBLES" userId="ea351750d6834b6a" providerId="LiveId" clId="{53561E21-0833-4552-9C0E-04C542730EE8}" dt="2021-10-12T12:47:48.151" v="4497" actId="47"/>
        <pc:sldMkLst>
          <pc:docMk/>
          <pc:sldMk cId="3563834654" sldId="331"/>
        </pc:sldMkLst>
      </pc:sldChg>
      <pc:sldChg chg="addSp delSp modSp mod">
        <pc:chgData name="CARLOS ROBLES" userId="ea351750d6834b6a" providerId="LiveId" clId="{53561E21-0833-4552-9C0E-04C542730EE8}" dt="2021-10-12T11:58:23.585" v="2286" actId="5793"/>
        <pc:sldMkLst>
          <pc:docMk/>
          <pc:sldMk cId="374007872" sldId="332"/>
        </pc:sldMkLst>
        <pc:spChg chg="add mod">
          <ac:chgData name="CARLOS ROBLES" userId="ea351750d6834b6a" providerId="LiveId" clId="{53561E21-0833-4552-9C0E-04C542730EE8}" dt="2021-10-12T11:58:23.585" v="2286" actId="5793"/>
          <ac:spMkLst>
            <pc:docMk/>
            <pc:sldMk cId="374007872" sldId="332"/>
            <ac:spMk id="10" creationId="{317B8FA9-9C9E-4023-A36C-95F5FF125B83}"/>
          </ac:spMkLst>
        </pc:spChg>
        <pc:spChg chg="add mod">
          <ac:chgData name="CARLOS ROBLES" userId="ea351750d6834b6a" providerId="LiveId" clId="{53561E21-0833-4552-9C0E-04C542730EE8}" dt="2021-10-12T05:17:40.799" v="162" actId="207"/>
          <ac:spMkLst>
            <pc:docMk/>
            <pc:sldMk cId="374007872" sldId="332"/>
            <ac:spMk id="11" creationId="{FD77838C-6C3D-4EFD-9D11-495ABBFB361A}"/>
          </ac:spMkLst>
        </pc:spChg>
        <pc:spChg chg="add mod">
          <ac:chgData name="CARLOS ROBLES" userId="ea351750d6834b6a" providerId="LiveId" clId="{53561E21-0833-4552-9C0E-04C542730EE8}" dt="2021-10-12T05:15:01.372" v="155" actId="207"/>
          <ac:spMkLst>
            <pc:docMk/>
            <pc:sldMk cId="374007872" sldId="332"/>
            <ac:spMk id="12" creationId="{31436DAF-2937-454B-B451-2B4006CA354F}"/>
          </ac:spMkLst>
        </pc:spChg>
        <pc:picChg chg="add del mod">
          <ac:chgData name="CARLOS ROBLES" userId="ea351750d6834b6a" providerId="LiveId" clId="{53561E21-0833-4552-9C0E-04C542730EE8}" dt="2021-10-12T05:05:13.746" v="4" actId="21"/>
          <ac:picMkLst>
            <pc:docMk/>
            <pc:sldMk cId="374007872" sldId="332"/>
            <ac:picMk id="1026" creationId="{1F315ACC-D307-497F-905F-CD8FCF995DBE}"/>
          </ac:picMkLst>
        </pc:picChg>
        <pc:picChg chg="add mod">
          <ac:chgData name="CARLOS ROBLES" userId="ea351750d6834b6a" providerId="LiveId" clId="{53561E21-0833-4552-9C0E-04C542730EE8}" dt="2021-10-12T05:16:38.073" v="159" actId="14100"/>
          <ac:picMkLst>
            <pc:docMk/>
            <pc:sldMk cId="374007872" sldId="332"/>
            <ac:picMk id="1028" creationId="{07274B1C-2915-4156-B998-B0B4495C82A0}"/>
          </ac:picMkLst>
        </pc:picChg>
      </pc:sldChg>
      <pc:sldChg chg="addSp delSp modSp add mod">
        <pc:chgData name="CARLOS ROBLES" userId="ea351750d6834b6a" providerId="LiveId" clId="{53561E21-0833-4552-9C0E-04C542730EE8}" dt="2021-10-12T11:58:09.213" v="2279" actId="313"/>
        <pc:sldMkLst>
          <pc:docMk/>
          <pc:sldMk cId="1175481692" sldId="333"/>
        </pc:sldMkLst>
        <pc:spChg chg="mod">
          <ac:chgData name="CARLOS ROBLES" userId="ea351750d6834b6a" providerId="LiveId" clId="{53561E21-0833-4552-9C0E-04C542730EE8}" dt="2021-10-12T11:58:09.213" v="2279" actId="313"/>
          <ac:spMkLst>
            <pc:docMk/>
            <pc:sldMk cId="1175481692" sldId="333"/>
            <ac:spMk id="10" creationId="{317B8FA9-9C9E-4023-A36C-95F5FF125B83}"/>
          </ac:spMkLst>
        </pc:spChg>
        <pc:spChg chg="mod">
          <ac:chgData name="CARLOS ROBLES" userId="ea351750d6834b6a" providerId="LiveId" clId="{53561E21-0833-4552-9C0E-04C542730EE8}" dt="2021-10-12T05:20:50.837" v="211" actId="14100"/>
          <ac:spMkLst>
            <pc:docMk/>
            <pc:sldMk cId="1175481692" sldId="333"/>
            <ac:spMk id="11" creationId="{FD77838C-6C3D-4EFD-9D11-495ABBFB361A}"/>
          </ac:spMkLst>
        </pc:spChg>
        <pc:spChg chg="del">
          <ac:chgData name="CARLOS ROBLES" userId="ea351750d6834b6a" providerId="LiveId" clId="{53561E21-0833-4552-9C0E-04C542730EE8}" dt="2021-10-12T05:20:25.752" v="206" actId="478"/>
          <ac:spMkLst>
            <pc:docMk/>
            <pc:sldMk cId="1175481692" sldId="333"/>
            <ac:spMk id="12" creationId="{31436DAF-2937-454B-B451-2B4006CA354F}"/>
          </ac:spMkLst>
        </pc:spChg>
        <pc:graphicFrameChg chg="add del modGraphic">
          <ac:chgData name="CARLOS ROBLES" userId="ea351750d6834b6a" providerId="LiveId" clId="{53561E21-0833-4552-9C0E-04C542730EE8}" dt="2021-10-12T05:18:08.030" v="165" actId="27309"/>
          <ac:graphicFrameMkLst>
            <pc:docMk/>
            <pc:sldMk cId="1175481692" sldId="333"/>
            <ac:graphicFrameMk id="13" creationId="{614D1A72-2F7A-4535-9623-D8A8DAF4388A}"/>
          </ac:graphicFrameMkLst>
        </pc:graphicFrameChg>
        <pc:picChg chg="del">
          <ac:chgData name="CARLOS ROBLES" userId="ea351750d6834b6a" providerId="LiveId" clId="{53561E21-0833-4552-9C0E-04C542730EE8}" dt="2021-10-12T05:20:16.118" v="205" actId="478"/>
          <ac:picMkLst>
            <pc:docMk/>
            <pc:sldMk cId="1175481692" sldId="333"/>
            <ac:picMk id="1028" creationId="{07274B1C-2915-4156-B998-B0B4495C82A0}"/>
          </ac:picMkLst>
        </pc:picChg>
      </pc:sldChg>
      <pc:sldChg chg="modSp add mod">
        <pc:chgData name="CARLOS ROBLES" userId="ea351750d6834b6a" providerId="LiveId" clId="{53561E21-0833-4552-9C0E-04C542730EE8}" dt="2021-10-12T05:36:58.620" v="559" actId="12"/>
        <pc:sldMkLst>
          <pc:docMk/>
          <pc:sldMk cId="282172188" sldId="334"/>
        </pc:sldMkLst>
        <pc:spChg chg="mod">
          <ac:chgData name="CARLOS ROBLES" userId="ea351750d6834b6a" providerId="LiveId" clId="{53561E21-0833-4552-9C0E-04C542730EE8}" dt="2021-10-12T05:36:58.620" v="559" actId="12"/>
          <ac:spMkLst>
            <pc:docMk/>
            <pc:sldMk cId="282172188" sldId="334"/>
            <ac:spMk id="10" creationId="{317B8FA9-9C9E-4023-A36C-95F5FF125B83}"/>
          </ac:spMkLst>
        </pc:spChg>
        <pc:spChg chg="mod">
          <ac:chgData name="CARLOS ROBLES" userId="ea351750d6834b6a" providerId="LiveId" clId="{53561E21-0833-4552-9C0E-04C542730EE8}" dt="2021-10-12T05:26:19.886" v="352" actId="404"/>
          <ac:spMkLst>
            <pc:docMk/>
            <pc:sldMk cId="282172188" sldId="334"/>
            <ac:spMk id="11" creationId="{FD77838C-6C3D-4EFD-9D11-495ABBFB361A}"/>
          </ac:spMkLst>
        </pc:spChg>
      </pc:sldChg>
      <pc:sldChg chg="addSp delSp modSp add mod">
        <pc:chgData name="CARLOS ROBLES" userId="ea351750d6834b6a" providerId="LiveId" clId="{53561E21-0833-4552-9C0E-04C542730EE8}" dt="2021-10-12T05:50:26.220" v="575" actId="1076"/>
        <pc:sldMkLst>
          <pc:docMk/>
          <pc:sldMk cId="3880138123" sldId="335"/>
        </pc:sldMkLst>
        <pc:spChg chg="del">
          <ac:chgData name="CARLOS ROBLES" userId="ea351750d6834b6a" providerId="LiveId" clId="{53561E21-0833-4552-9C0E-04C542730EE8}" dt="2021-10-12T05:44:33.288" v="561" actId="478"/>
          <ac:spMkLst>
            <pc:docMk/>
            <pc:sldMk cId="3880138123" sldId="335"/>
            <ac:spMk id="10" creationId="{317B8FA9-9C9E-4023-A36C-95F5FF125B83}"/>
          </ac:spMkLst>
        </pc:spChg>
        <pc:spChg chg="del">
          <ac:chgData name="CARLOS ROBLES" userId="ea351750d6834b6a" providerId="LiveId" clId="{53561E21-0833-4552-9C0E-04C542730EE8}" dt="2021-10-12T05:44:37.974" v="562" actId="478"/>
          <ac:spMkLst>
            <pc:docMk/>
            <pc:sldMk cId="3880138123" sldId="335"/>
            <ac:spMk id="11" creationId="{FD77838C-6C3D-4EFD-9D11-495ABBFB361A}"/>
          </ac:spMkLst>
        </pc:spChg>
        <pc:picChg chg="add mod">
          <ac:chgData name="CARLOS ROBLES" userId="ea351750d6834b6a" providerId="LiveId" clId="{53561E21-0833-4552-9C0E-04C542730EE8}" dt="2021-10-12T05:50:26.220" v="575" actId="1076"/>
          <ac:picMkLst>
            <pc:docMk/>
            <pc:sldMk cId="3880138123" sldId="335"/>
            <ac:picMk id="3074" creationId="{ECC77F1E-E9E4-4A8C-AF12-94432BE9786F}"/>
          </ac:picMkLst>
        </pc:picChg>
      </pc:sldChg>
      <pc:sldChg chg="modSp add mod">
        <pc:chgData name="CARLOS ROBLES" userId="ea351750d6834b6a" providerId="LiveId" clId="{53561E21-0833-4552-9C0E-04C542730EE8}" dt="2021-10-12T11:57:54.578" v="2275" actId="313"/>
        <pc:sldMkLst>
          <pc:docMk/>
          <pc:sldMk cId="2400168731" sldId="336"/>
        </pc:sldMkLst>
        <pc:spChg chg="mod">
          <ac:chgData name="CARLOS ROBLES" userId="ea351750d6834b6a" providerId="LiveId" clId="{53561E21-0833-4552-9C0E-04C542730EE8}" dt="2021-10-12T11:57:54.578" v="2275" actId="313"/>
          <ac:spMkLst>
            <pc:docMk/>
            <pc:sldMk cId="2400168731" sldId="336"/>
            <ac:spMk id="10" creationId="{317B8FA9-9C9E-4023-A36C-95F5FF125B83}"/>
          </ac:spMkLst>
        </pc:spChg>
        <pc:spChg chg="mod">
          <ac:chgData name="CARLOS ROBLES" userId="ea351750d6834b6a" providerId="LiveId" clId="{53561E21-0833-4552-9C0E-04C542730EE8}" dt="2021-10-12T05:52:31.964" v="641" actId="404"/>
          <ac:spMkLst>
            <pc:docMk/>
            <pc:sldMk cId="2400168731" sldId="336"/>
            <ac:spMk id="11" creationId="{FD77838C-6C3D-4EFD-9D11-495ABBFB361A}"/>
          </ac:spMkLst>
        </pc:spChg>
      </pc:sldChg>
      <pc:sldChg chg="modSp add mod">
        <pc:chgData name="CARLOS ROBLES" userId="ea351750d6834b6a" providerId="LiveId" clId="{53561E21-0833-4552-9C0E-04C542730EE8}" dt="2021-10-12T11:57:41.636" v="2267" actId="313"/>
        <pc:sldMkLst>
          <pc:docMk/>
          <pc:sldMk cId="4051171106" sldId="337"/>
        </pc:sldMkLst>
        <pc:spChg chg="mod">
          <ac:chgData name="CARLOS ROBLES" userId="ea351750d6834b6a" providerId="LiveId" clId="{53561E21-0833-4552-9C0E-04C542730EE8}" dt="2021-10-12T11:57:41.636" v="2267" actId="313"/>
          <ac:spMkLst>
            <pc:docMk/>
            <pc:sldMk cId="4051171106" sldId="337"/>
            <ac:spMk id="10" creationId="{317B8FA9-9C9E-4023-A36C-95F5FF125B83}"/>
          </ac:spMkLst>
        </pc:spChg>
        <pc:spChg chg="mod">
          <ac:chgData name="CARLOS ROBLES" userId="ea351750d6834b6a" providerId="LiveId" clId="{53561E21-0833-4552-9C0E-04C542730EE8}" dt="2021-10-12T05:57:49.960" v="1060" actId="20577"/>
          <ac:spMkLst>
            <pc:docMk/>
            <pc:sldMk cId="4051171106" sldId="337"/>
            <ac:spMk id="11" creationId="{FD77838C-6C3D-4EFD-9D11-495ABBFB361A}"/>
          </ac:spMkLst>
        </pc:spChg>
      </pc:sldChg>
      <pc:sldChg chg="addSp modSp add mod">
        <pc:chgData name="CARLOS ROBLES" userId="ea351750d6834b6a" providerId="LiveId" clId="{53561E21-0833-4552-9C0E-04C542730EE8}" dt="2021-10-12T11:29:31.729" v="1975" actId="1076"/>
        <pc:sldMkLst>
          <pc:docMk/>
          <pc:sldMk cId="3619374886" sldId="338"/>
        </pc:sldMkLst>
        <pc:spChg chg="add mod">
          <ac:chgData name="CARLOS ROBLES" userId="ea351750d6834b6a" providerId="LiveId" clId="{53561E21-0833-4552-9C0E-04C542730EE8}" dt="2021-10-12T11:29:31.729" v="1975" actId="1076"/>
          <ac:spMkLst>
            <pc:docMk/>
            <pc:sldMk cId="3619374886" sldId="338"/>
            <ac:spMk id="9" creationId="{24F21160-66F5-4B5E-A802-F5C9C7D30C38}"/>
          </ac:spMkLst>
        </pc:spChg>
        <pc:picChg chg="add mod">
          <ac:chgData name="CARLOS ROBLES" userId="ea351750d6834b6a" providerId="LiveId" clId="{53561E21-0833-4552-9C0E-04C542730EE8}" dt="2021-10-12T06:04:49.860" v="1554" actId="1076"/>
          <ac:picMkLst>
            <pc:docMk/>
            <pc:sldMk cId="3619374886" sldId="338"/>
            <ac:picMk id="10" creationId="{F1682D7A-5655-468B-BA10-4975BA9A58AB}"/>
          </ac:picMkLst>
        </pc:picChg>
      </pc:sldChg>
      <pc:sldChg chg="addSp delSp modSp add mod ord">
        <pc:chgData name="CARLOS ROBLES" userId="ea351750d6834b6a" providerId="LiveId" clId="{53561E21-0833-4552-9C0E-04C542730EE8}" dt="2021-10-12T12:02:35.036" v="2287" actId="1037"/>
        <pc:sldMkLst>
          <pc:docMk/>
          <pc:sldMk cId="206748213" sldId="339"/>
        </pc:sldMkLst>
        <pc:spChg chg="del">
          <ac:chgData name="CARLOS ROBLES" userId="ea351750d6834b6a" providerId="LiveId" clId="{53561E21-0833-4552-9C0E-04C542730EE8}" dt="2021-10-12T06:06:13.787" v="1558" actId="478"/>
          <ac:spMkLst>
            <pc:docMk/>
            <pc:sldMk cId="206748213" sldId="339"/>
            <ac:spMk id="9" creationId="{24F21160-66F5-4B5E-A802-F5C9C7D30C38}"/>
          </ac:spMkLst>
        </pc:spChg>
        <pc:picChg chg="del">
          <ac:chgData name="CARLOS ROBLES" userId="ea351750d6834b6a" providerId="LiveId" clId="{53561E21-0833-4552-9C0E-04C542730EE8}" dt="2021-10-12T06:06:15.744" v="1559" actId="478"/>
          <ac:picMkLst>
            <pc:docMk/>
            <pc:sldMk cId="206748213" sldId="339"/>
            <ac:picMk id="10" creationId="{F1682D7A-5655-468B-BA10-4975BA9A58AB}"/>
          </ac:picMkLst>
        </pc:picChg>
        <pc:picChg chg="add mod">
          <ac:chgData name="CARLOS ROBLES" userId="ea351750d6834b6a" providerId="LiveId" clId="{53561E21-0833-4552-9C0E-04C542730EE8}" dt="2021-10-12T12:02:35.036" v="2287" actId="1037"/>
          <ac:picMkLst>
            <pc:docMk/>
            <pc:sldMk cId="206748213" sldId="339"/>
            <ac:picMk id="11" creationId="{5A44EDA4-E16E-45F5-AC3B-04686C17FEDC}"/>
          </ac:picMkLst>
        </pc:picChg>
      </pc:sldChg>
      <pc:sldChg chg="add del">
        <pc:chgData name="CARLOS ROBLES" userId="ea351750d6834b6a" providerId="LiveId" clId="{53561E21-0833-4552-9C0E-04C542730EE8}" dt="2021-10-12T11:30:16.881" v="1976" actId="47"/>
        <pc:sldMkLst>
          <pc:docMk/>
          <pc:sldMk cId="2081214465" sldId="340"/>
        </pc:sldMkLst>
      </pc:sldChg>
      <pc:sldChg chg="modSp add mod">
        <pc:chgData name="CARLOS ROBLES" userId="ea351750d6834b6a" providerId="LiveId" clId="{53561E21-0833-4552-9C0E-04C542730EE8}" dt="2021-10-12T12:08:48.852" v="2809" actId="14100"/>
        <pc:sldMkLst>
          <pc:docMk/>
          <pc:sldMk cId="645707879" sldId="341"/>
        </pc:sldMkLst>
        <pc:spChg chg="mod">
          <ac:chgData name="CARLOS ROBLES" userId="ea351750d6834b6a" providerId="LiveId" clId="{53561E21-0833-4552-9C0E-04C542730EE8}" dt="2021-10-12T12:08:48.852" v="2809" actId="14100"/>
          <ac:spMkLst>
            <pc:docMk/>
            <pc:sldMk cId="645707879" sldId="341"/>
            <ac:spMk id="10" creationId="{317B8FA9-9C9E-4023-A36C-95F5FF125B83}"/>
          </ac:spMkLst>
        </pc:spChg>
        <pc:spChg chg="mod">
          <ac:chgData name="CARLOS ROBLES" userId="ea351750d6834b6a" providerId="LiveId" clId="{53561E21-0833-4552-9C0E-04C542730EE8}" dt="2021-10-12T12:04:18.974" v="2334" actId="14100"/>
          <ac:spMkLst>
            <pc:docMk/>
            <pc:sldMk cId="645707879" sldId="341"/>
            <ac:spMk id="11" creationId="{FD77838C-6C3D-4EFD-9D11-495ABBFB361A}"/>
          </ac:spMkLst>
        </pc:spChg>
      </pc:sldChg>
      <pc:sldChg chg="modSp add mod ord">
        <pc:chgData name="CARLOS ROBLES" userId="ea351750d6834b6a" providerId="LiveId" clId="{53561E21-0833-4552-9C0E-04C542730EE8}" dt="2021-10-12T12:11:48.170" v="2826" actId="20577"/>
        <pc:sldMkLst>
          <pc:docMk/>
          <pc:sldMk cId="1917300886" sldId="342"/>
        </pc:sldMkLst>
        <pc:spChg chg="mod">
          <ac:chgData name="CARLOS ROBLES" userId="ea351750d6834b6a" providerId="LiveId" clId="{53561E21-0833-4552-9C0E-04C542730EE8}" dt="2021-10-12T12:11:33.843" v="2825" actId="1076"/>
          <ac:spMkLst>
            <pc:docMk/>
            <pc:sldMk cId="1917300886" sldId="342"/>
            <ac:spMk id="10" creationId="{317B8FA9-9C9E-4023-A36C-95F5FF125B83}"/>
          </ac:spMkLst>
        </pc:spChg>
        <pc:spChg chg="mod">
          <ac:chgData name="CARLOS ROBLES" userId="ea351750d6834b6a" providerId="LiveId" clId="{53561E21-0833-4552-9C0E-04C542730EE8}" dt="2021-10-12T12:11:48.170" v="2826" actId="20577"/>
          <ac:spMkLst>
            <pc:docMk/>
            <pc:sldMk cId="1917300886" sldId="342"/>
            <ac:spMk id="11" creationId="{FD77838C-6C3D-4EFD-9D11-495ABBFB361A}"/>
          </ac:spMkLst>
        </pc:spChg>
      </pc:sldChg>
      <pc:sldChg chg="modSp add mod">
        <pc:chgData name="CARLOS ROBLES" userId="ea351750d6834b6a" providerId="LiveId" clId="{53561E21-0833-4552-9C0E-04C542730EE8}" dt="2021-10-12T11:57:31.792" v="2263" actId="313"/>
        <pc:sldMkLst>
          <pc:docMk/>
          <pc:sldMk cId="3205128008" sldId="343"/>
        </pc:sldMkLst>
        <pc:spChg chg="mod">
          <ac:chgData name="CARLOS ROBLES" userId="ea351750d6834b6a" providerId="LiveId" clId="{53561E21-0833-4552-9C0E-04C542730EE8}" dt="2021-10-12T11:57:31.792" v="2263" actId="313"/>
          <ac:spMkLst>
            <pc:docMk/>
            <pc:sldMk cId="3205128008" sldId="343"/>
            <ac:spMk id="10" creationId="{317B8FA9-9C9E-4023-A36C-95F5FF125B83}"/>
          </ac:spMkLst>
        </pc:spChg>
        <pc:spChg chg="mod">
          <ac:chgData name="CARLOS ROBLES" userId="ea351750d6834b6a" providerId="LiveId" clId="{53561E21-0833-4552-9C0E-04C542730EE8}" dt="2021-10-12T11:31:54.287" v="1982" actId="20577"/>
          <ac:spMkLst>
            <pc:docMk/>
            <pc:sldMk cId="3205128008" sldId="343"/>
            <ac:spMk id="11" creationId="{FD77838C-6C3D-4EFD-9D11-495ABBFB361A}"/>
          </ac:spMkLst>
        </pc:spChg>
      </pc:sldChg>
      <pc:sldChg chg="modSp add mod">
        <pc:chgData name="CARLOS ROBLES" userId="ea351750d6834b6a" providerId="LiveId" clId="{53561E21-0833-4552-9C0E-04C542730EE8}" dt="2021-10-12T11:42:21.084" v="2188" actId="20577"/>
        <pc:sldMkLst>
          <pc:docMk/>
          <pc:sldMk cId="2384731357" sldId="344"/>
        </pc:sldMkLst>
        <pc:spChg chg="mod">
          <ac:chgData name="CARLOS ROBLES" userId="ea351750d6834b6a" providerId="LiveId" clId="{53561E21-0833-4552-9C0E-04C542730EE8}" dt="2021-10-12T11:41:59.526" v="2170" actId="1076"/>
          <ac:spMkLst>
            <pc:docMk/>
            <pc:sldMk cId="2384731357" sldId="344"/>
            <ac:spMk id="10" creationId="{317B8FA9-9C9E-4023-A36C-95F5FF125B83}"/>
          </ac:spMkLst>
        </pc:spChg>
        <pc:spChg chg="mod">
          <ac:chgData name="CARLOS ROBLES" userId="ea351750d6834b6a" providerId="LiveId" clId="{53561E21-0833-4552-9C0E-04C542730EE8}" dt="2021-10-12T11:42:21.084" v="2188" actId="20577"/>
          <ac:spMkLst>
            <pc:docMk/>
            <pc:sldMk cId="2384731357" sldId="344"/>
            <ac:spMk id="11" creationId="{FD77838C-6C3D-4EFD-9D11-495ABBFB361A}"/>
          </ac:spMkLst>
        </pc:spChg>
      </pc:sldChg>
      <pc:sldChg chg="modSp add mod">
        <pc:chgData name="CARLOS ROBLES" userId="ea351750d6834b6a" providerId="LiveId" clId="{53561E21-0833-4552-9C0E-04C542730EE8}" dt="2021-10-12T12:14:37.560" v="3158" actId="113"/>
        <pc:sldMkLst>
          <pc:docMk/>
          <pc:sldMk cId="453797023" sldId="345"/>
        </pc:sldMkLst>
        <pc:spChg chg="mod">
          <ac:chgData name="CARLOS ROBLES" userId="ea351750d6834b6a" providerId="LiveId" clId="{53561E21-0833-4552-9C0E-04C542730EE8}" dt="2021-10-12T12:14:37.560" v="3158" actId="113"/>
          <ac:spMkLst>
            <pc:docMk/>
            <pc:sldMk cId="453797023" sldId="345"/>
            <ac:spMk id="10" creationId="{317B8FA9-9C9E-4023-A36C-95F5FF125B83}"/>
          </ac:spMkLst>
        </pc:spChg>
        <pc:spChg chg="mod">
          <ac:chgData name="CARLOS ROBLES" userId="ea351750d6834b6a" providerId="LiveId" clId="{53561E21-0833-4552-9C0E-04C542730EE8}" dt="2021-10-12T12:12:30.295" v="2842" actId="20577"/>
          <ac:spMkLst>
            <pc:docMk/>
            <pc:sldMk cId="453797023" sldId="345"/>
            <ac:spMk id="11" creationId="{FD77838C-6C3D-4EFD-9D11-495ABBFB361A}"/>
          </ac:spMkLst>
        </pc:spChg>
      </pc:sldChg>
      <pc:sldChg chg="modSp add mod">
        <pc:chgData name="CARLOS ROBLES" userId="ea351750d6834b6a" providerId="LiveId" clId="{53561E21-0833-4552-9C0E-04C542730EE8}" dt="2021-10-12T12:19:13.237" v="3656" actId="27636"/>
        <pc:sldMkLst>
          <pc:docMk/>
          <pc:sldMk cId="2171483909" sldId="346"/>
        </pc:sldMkLst>
        <pc:spChg chg="mod">
          <ac:chgData name="CARLOS ROBLES" userId="ea351750d6834b6a" providerId="LiveId" clId="{53561E21-0833-4552-9C0E-04C542730EE8}" dt="2021-10-12T12:19:13.237" v="3656" actId="27636"/>
          <ac:spMkLst>
            <pc:docMk/>
            <pc:sldMk cId="2171483909" sldId="346"/>
            <ac:spMk id="10" creationId="{317B8FA9-9C9E-4023-A36C-95F5FF125B83}"/>
          </ac:spMkLst>
        </pc:spChg>
        <pc:spChg chg="mod">
          <ac:chgData name="CARLOS ROBLES" userId="ea351750d6834b6a" providerId="LiveId" clId="{53561E21-0833-4552-9C0E-04C542730EE8}" dt="2021-10-12T12:15:35.027" v="3163" actId="20577"/>
          <ac:spMkLst>
            <pc:docMk/>
            <pc:sldMk cId="2171483909" sldId="346"/>
            <ac:spMk id="11" creationId="{FD77838C-6C3D-4EFD-9D11-495ABBFB361A}"/>
          </ac:spMkLst>
        </pc:spChg>
      </pc:sldChg>
      <pc:sldChg chg="add del">
        <pc:chgData name="CARLOS ROBLES" userId="ea351750d6834b6a" providerId="LiveId" clId="{53561E21-0833-4552-9C0E-04C542730EE8}" dt="2021-10-12T12:15:18.295" v="3160" actId="47"/>
        <pc:sldMkLst>
          <pc:docMk/>
          <pc:sldMk cId="2365035513" sldId="346"/>
        </pc:sldMkLst>
      </pc:sldChg>
      <pc:sldChg chg="modSp add mod">
        <pc:chgData name="CARLOS ROBLES" userId="ea351750d6834b6a" providerId="LiveId" clId="{53561E21-0833-4552-9C0E-04C542730EE8}" dt="2021-10-12T12:30:12.332" v="3988" actId="1035"/>
        <pc:sldMkLst>
          <pc:docMk/>
          <pc:sldMk cId="1414200391" sldId="347"/>
        </pc:sldMkLst>
        <pc:spChg chg="mod">
          <ac:chgData name="CARLOS ROBLES" userId="ea351750d6834b6a" providerId="LiveId" clId="{53561E21-0833-4552-9C0E-04C542730EE8}" dt="2021-10-12T12:30:12.332" v="3988" actId="1035"/>
          <ac:spMkLst>
            <pc:docMk/>
            <pc:sldMk cId="1414200391" sldId="347"/>
            <ac:spMk id="10" creationId="{317B8FA9-9C9E-4023-A36C-95F5FF125B83}"/>
          </ac:spMkLst>
        </pc:spChg>
        <pc:spChg chg="mod">
          <ac:chgData name="CARLOS ROBLES" userId="ea351750d6834b6a" providerId="LiveId" clId="{53561E21-0833-4552-9C0E-04C542730EE8}" dt="2021-10-12T12:30:08.948" v="3987" actId="1035"/>
          <ac:spMkLst>
            <pc:docMk/>
            <pc:sldMk cId="1414200391" sldId="347"/>
            <ac:spMk id="11" creationId="{FD77838C-6C3D-4EFD-9D11-495ABBFB361A}"/>
          </ac:spMkLst>
        </pc:spChg>
      </pc:sldChg>
      <pc:sldChg chg="modSp add mod">
        <pc:chgData name="CARLOS ROBLES" userId="ea351750d6834b6a" providerId="LiveId" clId="{53561E21-0833-4552-9C0E-04C542730EE8}" dt="2021-10-12T12:39:18.226" v="4494" actId="20577"/>
        <pc:sldMkLst>
          <pc:docMk/>
          <pc:sldMk cId="426777717" sldId="348"/>
        </pc:sldMkLst>
        <pc:spChg chg="mod">
          <ac:chgData name="CARLOS ROBLES" userId="ea351750d6834b6a" providerId="LiveId" clId="{53561E21-0833-4552-9C0E-04C542730EE8}" dt="2021-10-12T12:39:18.226" v="4494" actId="20577"/>
          <ac:spMkLst>
            <pc:docMk/>
            <pc:sldMk cId="426777717" sldId="348"/>
            <ac:spMk id="10" creationId="{317B8FA9-9C9E-4023-A36C-95F5FF125B83}"/>
          </ac:spMkLst>
        </pc:spChg>
      </pc:sldChg>
      <pc:sldChg chg="delSp modSp add mod">
        <pc:chgData name="CARLOS ROBLES" userId="ea351750d6834b6a" providerId="LiveId" clId="{53561E21-0833-4552-9C0E-04C542730EE8}" dt="2021-10-12T12:48:59.097" v="4530" actId="1076"/>
        <pc:sldMkLst>
          <pc:docMk/>
          <pc:sldMk cId="388629173" sldId="349"/>
        </pc:sldMkLst>
        <pc:spChg chg="del">
          <ac:chgData name="CARLOS ROBLES" userId="ea351750d6834b6a" providerId="LiveId" clId="{53561E21-0833-4552-9C0E-04C542730EE8}" dt="2021-10-12T12:48:25.122" v="4519" actId="478"/>
          <ac:spMkLst>
            <pc:docMk/>
            <pc:sldMk cId="388629173" sldId="349"/>
            <ac:spMk id="10" creationId="{317B8FA9-9C9E-4023-A36C-95F5FF125B83}"/>
          </ac:spMkLst>
        </pc:spChg>
        <pc:spChg chg="mod">
          <ac:chgData name="CARLOS ROBLES" userId="ea351750d6834b6a" providerId="LiveId" clId="{53561E21-0833-4552-9C0E-04C542730EE8}" dt="2021-10-12T12:48:59.097" v="4530" actId="1076"/>
          <ac:spMkLst>
            <pc:docMk/>
            <pc:sldMk cId="388629173" sldId="349"/>
            <ac:spMk id="11" creationId="{FD77838C-6C3D-4EFD-9D11-495ABBFB361A}"/>
          </ac:spMkLst>
        </pc:spChg>
      </pc:sldChg>
    </pc:docChg>
  </pc:docChgLst>
  <pc:docChgLst>
    <pc:chgData name="CARLOS ROBLES" userId="ea351750d6834b6a" providerId="LiveId" clId="{D47814C4-2F71-4B30-95D0-6C0A29C83DB8}"/>
    <pc:docChg chg="undo custSel addSld delSld modSld modSection">
      <pc:chgData name="CARLOS ROBLES" userId="ea351750d6834b6a" providerId="LiveId" clId="{D47814C4-2F71-4B30-95D0-6C0A29C83DB8}" dt="2022-01-26T05:36:15.283" v="359" actId="207"/>
      <pc:docMkLst>
        <pc:docMk/>
      </pc:docMkLst>
      <pc:sldChg chg="addSp delSp modSp mod">
        <pc:chgData name="CARLOS ROBLES" userId="ea351750d6834b6a" providerId="LiveId" clId="{D47814C4-2F71-4B30-95D0-6C0A29C83DB8}" dt="2022-01-26T02:38:16.828" v="21" actId="20577"/>
        <pc:sldMkLst>
          <pc:docMk/>
          <pc:sldMk cId="1224980085" sldId="256"/>
        </pc:sldMkLst>
        <pc:spChg chg="mod">
          <ac:chgData name="CARLOS ROBLES" userId="ea351750d6834b6a" providerId="LiveId" clId="{D47814C4-2F71-4B30-95D0-6C0A29C83DB8}" dt="2022-01-26T02:38:16.828" v="21" actId="20577"/>
          <ac:spMkLst>
            <pc:docMk/>
            <pc:sldMk cId="1224980085" sldId="256"/>
            <ac:spMk id="5" creationId="{00000000-0000-0000-0000-000000000000}"/>
          </ac:spMkLst>
        </pc:spChg>
        <pc:picChg chg="del mod">
          <ac:chgData name="CARLOS ROBLES" userId="ea351750d6834b6a" providerId="LiveId" clId="{D47814C4-2F71-4B30-95D0-6C0A29C83DB8}" dt="2022-01-26T02:37:36.639" v="10" actId="478"/>
          <ac:picMkLst>
            <pc:docMk/>
            <pc:sldMk cId="1224980085" sldId="256"/>
            <ac:picMk id="4" creationId="{7BF65AB0-3B1F-402E-952E-7FACC9F9AD5D}"/>
          </ac:picMkLst>
        </pc:picChg>
        <pc:picChg chg="add mod">
          <ac:chgData name="CARLOS ROBLES" userId="ea351750d6834b6a" providerId="LiveId" clId="{D47814C4-2F71-4B30-95D0-6C0A29C83DB8}" dt="2022-01-26T02:37:52.128" v="11"/>
          <ac:picMkLst>
            <pc:docMk/>
            <pc:sldMk cId="1224980085" sldId="256"/>
            <ac:picMk id="9" creationId="{1A2A2EAF-5AED-4522-BAC5-9FB774992849}"/>
          </ac:picMkLst>
        </pc:picChg>
        <pc:picChg chg="del">
          <ac:chgData name="CARLOS ROBLES" userId="ea351750d6834b6a" providerId="LiveId" clId="{D47814C4-2F71-4B30-95D0-6C0A29C83DB8}" dt="2022-01-26T02:36:39.343" v="0" actId="478"/>
          <ac:picMkLst>
            <pc:docMk/>
            <pc:sldMk cId="1224980085" sldId="256"/>
            <ac:picMk id="10" creationId="{74D56926-7746-4D57-8719-E9511BF4D09F}"/>
          </ac:picMkLst>
        </pc:picChg>
      </pc:sldChg>
      <pc:sldChg chg="del">
        <pc:chgData name="CARLOS ROBLES" userId="ea351750d6834b6a" providerId="LiveId" clId="{D47814C4-2F71-4B30-95D0-6C0A29C83DB8}" dt="2022-01-26T02:37:07.387" v="4" actId="47"/>
        <pc:sldMkLst>
          <pc:docMk/>
          <pc:sldMk cId="2487538842" sldId="288"/>
        </pc:sldMkLst>
      </pc:sldChg>
      <pc:sldChg chg="addSp modSp">
        <pc:chgData name="CARLOS ROBLES" userId="ea351750d6834b6a" providerId="LiveId" clId="{D47814C4-2F71-4B30-95D0-6C0A29C83DB8}" dt="2022-01-26T02:43:59.453" v="81"/>
        <pc:sldMkLst>
          <pc:docMk/>
          <pc:sldMk cId="1985014464" sldId="325"/>
        </pc:sldMkLst>
        <pc:spChg chg="add mod">
          <ac:chgData name="CARLOS ROBLES" userId="ea351750d6834b6a" providerId="LiveId" clId="{D47814C4-2F71-4B30-95D0-6C0A29C83DB8}" dt="2022-01-26T02:43:59.453" v="81"/>
          <ac:spMkLst>
            <pc:docMk/>
            <pc:sldMk cId="1985014464" sldId="325"/>
            <ac:spMk id="3" creationId="{83192C24-47CC-4C23-993A-09AE86FC283E}"/>
          </ac:spMkLst>
        </pc:spChg>
      </pc:sldChg>
      <pc:sldChg chg="addSp delSp modSp mod">
        <pc:chgData name="CARLOS ROBLES" userId="ea351750d6834b6a" providerId="LiveId" clId="{D47814C4-2F71-4B30-95D0-6C0A29C83DB8}" dt="2022-01-26T02:39:36.542" v="24"/>
        <pc:sldMkLst>
          <pc:docMk/>
          <pc:sldMk cId="374007872" sldId="332"/>
        </pc:sldMkLst>
        <pc:spChg chg="del">
          <ac:chgData name="CARLOS ROBLES" userId="ea351750d6834b6a" providerId="LiveId" clId="{D47814C4-2F71-4B30-95D0-6C0A29C83DB8}" dt="2022-01-26T02:38:34.898" v="23" actId="478"/>
          <ac:spMkLst>
            <pc:docMk/>
            <pc:sldMk cId="374007872" sldId="332"/>
            <ac:spMk id="2" creationId="{BAFAF5BB-E7E5-4F27-80D3-C7E4BB57A657}"/>
          </ac:spMkLst>
        </pc:spChg>
        <pc:spChg chg="add mod">
          <ac:chgData name="CARLOS ROBLES" userId="ea351750d6834b6a" providerId="LiveId" clId="{D47814C4-2F71-4B30-95D0-6C0A29C83DB8}" dt="2022-01-26T02:39:36.542" v="24"/>
          <ac:spMkLst>
            <pc:docMk/>
            <pc:sldMk cId="374007872" sldId="332"/>
            <ac:spMk id="13" creationId="{1B33C86E-BDCC-4FBF-8D29-89B5B520A21B}"/>
          </ac:spMkLst>
        </pc:spChg>
        <pc:grpChg chg="del">
          <ac:chgData name="CARLOS ROBLES" userId="ea351750d6834b6a" providerId="LiveId" clId="{D47814C4-2F71-4B30-95D0-6C0A29C83DB8}" dt="2022-01-26T02:38:25.218" v="22" actId="478"/>
          <ac:grpSpMkLst>
            <pc:docMk/>
            <pc:sldMk cId="374007872" sldId="332"/>
            <ac:grpSpMk id="9" creationId="{00000000-0000-0000-0000-000000000000}"/>
          </ac:grpSpMkLst>
        </pc:grpChg>
      </pc:sldChg>
      <pc:sldChg chg="addSp delSp modSp mod">
        <pc:chgData name="CARLOS ROBLES" userId="ea351750d6834b6a" providerId="LiveId" clId="{D47814C4-2F71-4B30-95D0-6C0A29C83DB8}" dt="2022-01-26T02:43:39.212" v="69"/>
        <pc:sldMkLst>
          <pc:docMk/>
          <pc:sldMk cId="282172188" sldId="334"/>
        </pc:sldMkLst>
        <pc:spChg chg="del mod">
          <ac:chgData name="CARLOS ROBLES" userId="ea351750d6834b6a" providerId="LiveId" clId="{D47814C4-2F71-4B30-95D0-6C0A29C83DB8}" dt="2022-01-26T02:39:42.206" v="27" actId="478"/>
          <ac:spMkLst>
            <pc:docMk/>
            <pc:sldMk cId="282172188" sldId="334"/>
            <ac:spMk id="2" creationId="{BAFAF5BB-E7E5-4F27-80D3-C7E4BB57A657}"/>
          </ac:spMkLst>
        </pc:spChg>
        <pc:spChg chg="add mod">
          <ac:chgData name="CARLOS ROBLES" userId="ea351750d6834b6a" providerId="LiveId" clId="{D47814C4-2F71-4B30-95D0-6C0A29C83DB8}" dt="2022-01-26T02:43:39.212" v="69"/>
          <ac:spMkLst>
            <pc:docMk/>
            <pc:sldMk cId="282172188" sldId="334"/>
            <ac:spMk id="8" creationId="{173DBAF7-1511-4F30-B169-3F776F008C41}"/>
          </ac:spMkLst>
        </pc:spChg>
        <pc:grpChg chg="del">
          <ac:chgData name="CARLOS ROBLES" userId="ea351750d6834b6a" providerId="LiveId" clId="{D47814C4-2F71-4B30-95D0-6C0A29C83DB8}" dt="2022-01-26T02:39:40.677" v="25" actId="478"/>
          <ac:grpSpMkLst>
            <pc:docMk/>
            <pc:sldMk cId="282172188" sldId="334"/>
            <ac:grpSpMk id="12" creationId="{00000000-0000-0000-0000-000000000000}"/>
          </ac:grpSpMkLst>
        </pc:grpChg>
      </pc:sldChg>
      <pc:sldChg chg="del">
        <pc:chgData name="CARLOS ROBLES" userId="ea351750d6834b6a" providerId="LiveId" clId="{D47814C4-2F71-4B30-95D0-6C0A29C83DB8}" dt="2022-01-26T02:40:34.996" v="28" actId="47"/>
        <pc:sldMkLst>
          <pc:docMk/>
          <pc:sldMk cId="3880138123" sldId="335"/>
        </pc:sldMkLst>
      </pc:sldChg>
      <pc:sldChg chg="del">
        <pc:chgData name="CARLOS ROBLES" userId="ea351750d6834b6a" providerId="LiveId" clId="{D47814C4-2F71-4B30-95D0-6C0A29C83DB8}" dt="2022-01-26T02:40:37.932" v="29" actId="47"/>
        <pc:sldMkLst>
          <pc:docMk/>
          <pc:sldMk cId="2400168731" sldId="336"/>
        </pc:sldMkLst>
      </pc:sldChg>
      <pc:sldChg chg="del">
        <pc:chgData name="CARLOS ROBLES" userId="ea351750d6834b6a" providerId="LiveId" clId="{D47814C4-2F71-4B30-95D0-6C0A29C83DB8}" dt="2022-01-26T02:40:40.121" v="30" actId="47"/>
        <pc:sldMkLst>
          <pc:docMk/>
          <pc:sldMk cId="4051171106" sldId="337"/>
        </pc:sldMkLst>
      </pc:sldChg>
      <pc:sldChg chg="del">
        <pc:chgData name="CARLOS ROBLES" userId="ea351750d6834b6a" providerId="LiveId" clId="{D47814C4-2F71-4B30-95D0-6C0A29C83DB8}" dt="2022-01-26T02:40:41.519" v="31" actId="47"/>
        <pc:sldMkLst>
          <pc:docMk/>
          <pc:sldMk cId="3619374886" sldId="338"/>
        </pc:sldMkLst>
      </pc:sldChg>
      <pc:sldChg chg="addSp delSp modSp mod">
        <pc:chgData name="CARLOS ROBLES" userId="ea351750d6834b6a" providerId="LiveId" clId="{D47814C4-2F71-4B30-95D0-6C0A29C83DB8}" dt="2022-01-26T02:45:30.040" v="84" actId="14100"/>
        <pc:sldMkLst>
          <pc:docMk/>
          <pc:sldMk cId="206748213" sldId="339"/>
        </pc:sldMkLst>
        <pc:spChg chg="del">
          <ac:chgData name="CARLOS ROBLES" userId="ea351750d6834b6a" providerId="LiveId" clId="{D47814C4-2F71-4B30-95D0-6C0A29C83DB8}" dt="2022-01-26T02:42:21.506" v="40" actId="478"/>
          <ac:spMkLst>
            <pc:docMk/>
            <pc:sldMk cId="206748213" sldId="339"/>
            <ac:spMk id="2" creationId="{BAFAF5BB-E7E5-4F27-80D3-C7E4BB57A657}"/>
          </ac:spMkLst>
        </pc:spChg>
        <pc:spChg chg="add mod">
          <ac:chgData name="CARLOS ROBLES" userId="ea351750d6834b6a" providerId="LiveId" clId="{D47814C4-2F71-4B30-95D0-6C0A29C83DB8}" dt="2022-01-26T02:43:40.862" v="70"/>
          <ac:spMkLst>
            <pc:docMk/>
            <pc:sldMk cId="206748213" sldId="339"/>
            <ac:spMk id="7" creationId="{E3E0A378-66CA-4894-AA49-7A6777B215EB}"/>
          </ac:spMkLst>
        </pc:spChg>
        <pc:grpChg chg="del">
          <ac:chgData name="CARLOS ROBLES" userId="ea351750d6834b6a" providerId="LiveId" clId="{D47814C4-2F71-4B30-95D0-6C0A29C83DB8}" dt="2022-01-26T02:42:20.758" v="39" actId="478"/>
          <ac:grpSpMkLst>
            <pc:docMk/>
            <pc:sldMk cId="206748213" sldId="339"/>
            <ac:grpSpMk id="10" creationId="{00000000-0000-0000-0000-000000000000}"/>
          </ac:grpSpMkLst>
        </pc:grpChg>
        <pc:picChg chg="mod">
          <ac:chgData name="CARLOS ROBLES" userId="ea351750d6834b6a" providerId="LiveId" clId="{D47814C4-2F71-4B30-95D0-6C0A29C83DB8}" dt="2022-01-26T02:45:30.040" v="84" actId="14100"/>
          <ac:picMkLst>
            <pc:docMk/>
            <pc:sldMk cId="206748213" sldId="339"/>
            <ac:picMk id="11" creationId="{5A44EDA4-E16E-45F5-AC3B-04686C17FEDC}"/>
          </ac:picMkLst>
        </pc:picChg>
      </pc:sldChg>
      <pc:sldChg chg="addSp delSp modSp mod">
        <pc:chgData name="CARLOS ROBLES" userId="ea351750d6834b6a" providerId="LiveId" clId="{D47814C4-2F71-4B30-95D0-6C0A29C83DB8}" dt="2022-01-26T02:43:45.233" v="72"/>
        <pc:sldMkLst>
          <pc:docMk/>
          <pc:sldMk cId="645707879" sldId="341"/>
        </pc:sldMkLst>
        <pc:spChg chg="del">
          <ac:chgData name="CARLOS ROBLES" userId="ea351750d6834b6a" providerId="LiveId" clId="{D47814C4-2F71-4B30-95D0-6C0A29C83DB8}" dt="2022-01-26T02:42:29.186" v="43" actId="478"/>
          <ac:spMkLst>
            <pc:docMk/>
            <pc:sldMk cId="645707879" sldId="341"/>
            <ac:spMk id="2" creationId="{BAFAF5BB-E7E5-4F27-80D3-C7E4BB57A657}"/>
          </ac:spMkLst>
        </pc:spChg>
        <pc:spChg chg="add mod">
          <ac:chgData name="CARLOS ROBLES" userId="ea351750d6834b6a" providerId="LiveId" clId="{D47814C4-2F71-4B30-95D0-6C0A29C83DB8}" dt="2022-01-26T02:43:45.233" v="72"/>
          <ac:spMkLst>
            <pc:docMk/>
            <pc:sldMk cId="645707879" sldId="341"/>
            <ac:spMk id="8" creationId="{F89E7ED9-8974-414C-BD55-49F1CE315BBD}"/>
          </ac:spMkLst>
        </pc:spChg>
        <pc:grpChg chg="del">
          <ac:chgData name="CARLOS ROBLES" userId="ea351750d6834b6a" providerId="LiveId" clId="{D47814C4-2F71-4B30-95D0-6C0A29C83DB8}" dt="2022-01-26T02:42:30.163" v="44" actId="478"/>
          <ac:grpSpMkLst>
            <pc:docMk/>
            <pc:sldMk cId="645707879" sldId="341"/>
            <ac:grpSpMk id="12" creationId="{00000000-0000-0000-0000-000000000000}"/>
          </ac:grpSpMkLst>
        </pc:grpChg>
      </pc:sldChg>
      <pc:sldChg chg="addSp delSp modSp mod">
        <pc:chgData name="CARLOS ROBLES" userId="ea351750d6834b6a" providerId="LiveId" clId="{D47814C4-2F71-4B30-95D0-6C0A29C83DB8}" dt="2022-01-26T05:35:15.585" v="347" actId="14100"/>
        <pc:sldMkLst>
          <pc:docMk/>
          <pc:sldMk cId="1917300886" sldId="342"/>
        </pc:sldMkLst>
        <pc:spChg chg="del">
          <ac:chgData name="CARLOS ROBLES" userId="ea351750d6834b6a" providerId="LiveId" clId="{D47814C4-2F71-4B30-95D0-6C0A29C83DB8}" dt="2022-01-26T02:42:24.283" v="41" actId="478"/>
          <ac:spMkLst>
            <pc:docMk/>
            <pc:sldMk cId="1917300886" sldId="342"/>
            <ac:spMk id="2" creationId="{BAFAF5BB-E7E5-4F27-80D3-C7E4BB57A657}"/>
          </ac:spMkLst>
        </pc:spChg>
        <pc:spChg chg="add mod">
          <ac:chgData name="CARLOS ROBLES" userId="ea351750d6834b6a" providerId="LiveId" clId="{D47814C4-2F71-4B30-95D0-6C0A29C83DB8}" dt="2022-01-26T02:43:43.638" v="71"/>
          <ac:spMkLst>
            <pc:docMk/>
            <pc:sldMk cId="1917300886" sldId="342"/>
            <ac:spMk id="8" creationId="{18206AE8-1604-4BD5-83AC-77F09C1C0CB2}"/>
          </ac:spMkLst>
        </pc:spChg>
        <pc:spChg chg="mod">
          <ac:chgData name="CARLOS ROBLES" userId="ea351750d6834b6a" providerId="LiveId" clId="{D47814C4-2F71-4B30-95D0-6C0A29C83DB8}" dt="2022-01-26T05:35:15.585" v="347" actId="14100"/>
          <ac:spMkLst>
            <pc:docMk/>
            <pc:sldMk cId="1917300886" sldId="342"/>
            <ac:spMk id="10" creationId="{317B8FA9-9C9E-4023-A36C-95F5FF125B83}"/>
          </ac:spMkLst>
        </pc:spChg>
        <pc:grpChg chg="del">
          <ac:chgData name="CARLOS ROBLES" userId="ea351750d6834b6a" providerId="LiveId" clId="{D47814C4-2F71-4B30-95D0-6C0A29C83DB8}" dt="2022-01-26T02:42:25.287" v="42" actId="478"/>
          <ac:grpSpMkLst>
            <pc:docMk/>
            <pc:sldMk cId="1917300886" sldId="342"/>
            <ac:grpSpMk id="12" creationId="{00000000-0000-0000-0000-000000000000}"/>
          </ac:grpSpMkLst>
        </pc:grpChg>
      </pc:sldChg>
      <pc:sldChg chg="del">
        <pc:chgData name="CARLOS ROBLES" userId="ea351750d6834b6a" providerId="LiveId" clId="{D47814C4-2F71-4B30-95D0-6C0A29C83DB8}" dt="2022-01-26T02:40:42.985" v="32" actId="47"/>
        <pc:sldMkLst>
          <pc:docMk/>
          <pc:sldMk cId="3205128008" sldId="343"/>
        </pc:sldMkLst>
      </pc:sldChg>
      <pc:sldChg chg="del">
        <pc:chgData name="CARLOS ROBLES" userId="ea351750d6834b6a" providerId="LiveId" clId="{D47814C4-2F71-4B30-95D0-6C0A29C83DB8}" dt="2022-01-26T02:40:44.180" v="33" actId="47"/>
        <pc:sldMkLst>
          <pc:docMk/>
          <pc:sldMk cId="2384731357" sldId="344"/>
        </pc:sldMkLst>
      </pc:sldChg>
      <pc:sldChg chg="addSp delSp modSp mod">
        <pc:chgData name="CARLOS ROBLES" userId="ea351750d6834b6a" providerId="LiveId" clId="{D47814C4-2F71-4B30-95D0-6C0A29C83DB8}" dt="2022-01-26T02:43:47.066" v="73"/>
        <pc:sldMkLst>
          <pc:docMk/>
          <pc:sldMk cId="453797023" sldId="345"/>
        </pc:sldMkLst>
        <pc:spChg chg="del">
          <ac:chgData name="CARLOS ROBLES" userId="ea351750d6834b6a" providerId="LiveId" clId="{D47814C4-2F71-4B30-95D0-6C0A29C83DB8}" dt="2022-01-26T02:42:36.323" v="46" actId="478"/>
          <ac:spMkLst>
            <pc:docMk/>
            <pc:sldMk cId="453797023" sldId="345"/>
            <ac:spMk id="2" creationId="{BAFAF5BB-E7E5-4F27-80D3-C7E4BB57A657}"/>
          </ac:spMkLst>
        </pc:spChg>
        <pc:spChg chg="add mod">
          <ac:chgData name="CARLOS ROBLES" userId="ea351750d6834b6a" providerId="LiveId" clId="{D47814C4-2F71-4B30-95D0-6C0A29C83DB8}" dt="2022-01-26T02:43:47.066" v="73"/>
          <ac:spMkLst>
            <pc:docMk/>
            <pc:sldMk cId="453797023" sldId="345"/>
            <ac:spMk id="8" creationId="{21CEB9FA-29E4-48C2-A461-AC5699850F4E}"/>
          </ac:spMkLst>
        </pc:spChg>
        <pc:grpChg chg="del mod">
          <ac:chgData name="CARLOS ROBLES" userId="ea351750d6834b6a" providerId="LiveId" clId="{D47814C4-2F71-4B30-95D0-6C0A29C83DB8}" dt="2022-01-26T02:42:35.007" v="45" actId="478"/>
          <ac:grpSpMkLst>
            <pc:docMk/>
            <pc:sldMk cId="453797023" sldId="345"/>
            <ac:grpSpMk id="12" creationId="{00000000-0000-0000-0000-000000000000}"/>
          </ac:grpSpMkLst>
        </pc:grpChg>
        <pc:picChg chg="del">
          <ac:chgData name="CARLOS ROBLES" userId="ea351750d6834b6a" providerId="LiveId" clId="{D47814C4-2F71-4B30-95D0-6C0A29C83DB8}" dt="2022-01-26T02:42:35.007" v="45" actId="478"/>
          <ac:picMkLst>
            <pc:docMk/>
            <pc:sldMk cId="453797023" sldId="345"/>
            <ac:picMk id="13" creationId="{F2341134-5C3A-4324-9E42-591B003D92D3}"/>
          </ac:picMkLst>
        </pc:picChg>
        <pc:picChg chg="del mod">
          <ac:chgData name="CARLOS ROBLES" userId="ea351750d6834b6a" providerId="LiveId" clId="{D47814C4-2F71-4B30-95D0-6C0A29C83DB8}" dt="2022-01-26T02:42:38.195" v="48" actId="478"/>
          <ac:picMkLst>
            <pc:docMk/>
            <pc:sldMk cId="453797023" sldId="345"/>
            <ac:picMk id="14" creationId="{059A0533-C5BB-4915-8CEC-71C2F315A8BF}"/>
          </ac:picMkLst>
        </pc:picChg>
      </pc:sldChg>
      <pc:sldChg chg="addSp delSp modSp mod">
        <pc:chgData name="CARLOS ROBLES" userId="ea351750d6834b6a" providerId="LiveId" clId="{D47814C4-2F71-4B30-95D0-6C0A29C83DB8}" dt="2022-01-26T02:43:48.315" v="74"/>
        <pc:sldMkLst>
          <pc:docMk/>
          <pc:sldMk cId="2171483909" sldId="346"/>
        </pc:sldMkLst>
        <pc:spChg chg="del">
          <ac:chgData name="CARLOS ROBLES" userId="ea351750d6834b6a" providerId="LiveId" clId="{D47814C4-2F71-4B30-95D0-6C0A29C83DB8}" dt="2022-01-26T02:42:43.114" v="50" actId="478"/>
          <ac:spMkLst>
            <pc:docMk/>
            <pc:sldMk cId="2171483909" sldId="346"/>
            <ac:spMk id="2" creationId="{BAFAF5BB-E7E5-4F27-80D3-C7E4BB57A657}"/>
          </ac:spMkLst>
        </pc:spChg>
        <pc:spChg chg="add mod">
          <ac:chgData name="CARLOS ROBLES" userId="ea351750d6834b6a" providerId="LiveId" clId="{D47814C4-2F71-4B30-95D0-6C0A29C83DB8}" dt="2022-01-26T02:43:48.315" v="74"/>
          <ac:spMkLst>
            <pc:docMk/>
            <pc:sldMk cId="2171483909" sldId="346"/>
            <ac:spMk id="8" creationId="{613D3A29-258B-411D-B95A-F651948697F2}"/>
          </ac:spMkLst>
        </pc:spChg>
        <pc:grpChg chg="del">
          <ac:chgData name="CARLOS ROBLES" userId="ea351750d6834b6a" providerId="LiveId" clId="{D47814C4-2F71-4B30-95D0-6C0A29C83DB8}" dt="2022-01-26T02:42:41.993" v="49" actId="478"/>
          <ac:grpSpMkLst>
            <pc:docMk/>
            <pc:sldMk cId="2171483909" sldId="346"/>
            <ac:grpSpMk id="12" creationId="{00000000-0000-0000-0000-000000000000}"/>
          </ac:grpSpMkLst>
        </pc:grpChg>
      </pc:sldChg>
      <pc:sldChg chg="addSp delSp modSp mod">
        <pc:chgData name="CARLOS ROBLES" userId="ea351750d6834b6a" providerId="LiveId" clId="{D47814C4-2F71-4B30-95D0-6C0A29C83DB8}" dt="2022-01-26T05:34:29.637" v="342" actId="1076"/>
        <pc:sldMkLst>
          <pc:docMk/>
          <pc:sldMk cId="1414200391" sldId="347"/>
        </pc:sldMkLst>
        <pc:spChg chg="add del">
          <ac:chgData name="CARLOS ROBLES" userId="ea351750d6834b6a" providerId="LiveId" clId="{D47814C4-2F71-4B30-95D0-6C0A29C83DB8}" dt="2022-01-26T05:32:11.833" v="334" actId="478"/>
          <ac:spMkLst>
            <pc:docMk/>
            <pc:sldMk cId="1414200391" sldId="347"/>
            <ac:spMk id="2" creationId="{1E084242-77EA-4BBC-90DD-6756F1784553}"/>
          </ac:spMkLst>
        </pc:spChg>
        <pc:spChg chg="del">
          <ac:chgData name="CARLOS ROBLES" userId="ea351750d6834b6a" providerId="LiveId" clId="{D47814C4-2F71-4B30-95D0-6C0A29C83DB8}" dt="2022-01-26T02:42:47.843" v="52" actId="478"/>
          <ac:spMkLst>
            <pc:docMk/>
            <pc:sldMk cId="1414200391" sldId="347"/>
            <ac:spMk id="2" creationId="{BAFAF5BB-E7E5-4F27-80D3-C7E4BB57A657}"/>
          </ac:spMkLst>
        </pc:spChg>
        <pc:spChg chg="add del mod">
          <ac:chgData name="CARLOS ROBLES" userId="ea351750d6834b6a" providerId="LiveId" clId="{D47814C4-2F71-4B30-95D0-6C0A29C83DB8}" dt="2022-01-26T05:32:21.313" v="338"/>
          <ac:spMkLst>
            <pc:docMk/>
            <pc:sldMk cId="1414200391" sldId="347"/>
            <ac:spMk id="3" creationId="{B7355D45-5CC2-4A0C-B672-9ED3968F3418}"/>
          </ac:spMkLst>
        </pc:spChg>
        <pc:spChg chg="add del">
          <ac:chgData name="CARLOS ROBLES" userId="ea351750d6834b6a" providerId="LiveId" clId="{D47814C4-2F71-4B30-95D0-6C0A29C83DB8}" dt="2022-01-26T05:33:13.112" v="340"/>
          <ac:spMkLst>
            <pc:docMk/>
            <pc:sldMk cId="1414200391" sldId="347"/>
            <ac:spMk id="4" creationId="{740CE661-C909-41E8-94FC-D7D6F027EB4E}"/>
          </ac:spMkLst>
        </pc:spChg>
        <pc:spChg chg="add mod">
          <ac:chgData name="CARLOS ROBLES" userId="ea351750d6834b6a" providerId="LiveId" clId="{D47814C4-2F71-4B30-95D0-6C0A29C83DB8}" dt="2022-01-26T02:43:50.086" v="75"/>
          <ac:spMkLst>
            <pc:docMk/>
            <pc:sldMk cId="1414200391" sldId="347"/>
            <ac:spMk id="8" creationId="{94B593E9-6066-418F-BF7B-C640DA628AD0}"/>
          </ac:spMkLst>
        </pc:spChg>
        <pc:spChg chg="mod">
          <ac:chgData name="CARLOS ROBLES" userId="ea351750d6834b6a" providerId="LiveId" clId="{D47814C4-2F71-4B30-95D0-6C0A29C83DB8}" dt="2022-01-26T05:25:53.370" v="290" actId="14100"/>
          <ac:spMkLst>
            <pc:docMk/>
            <pc:sldMk cId="1414200391" sldId="347"/>
            <ac:spMk id="10" creationId="{317B8FA9-9C9E-4023-A36C-95F5FF125B83}"/>
          </ac:spMkLst>
        </pc:spChg>
        <pc:spChg chg="mod">
          <ac:chgData name="CARLOS ROBLES" userId="ea351750d6834b6a" providerId="LiveId" clId="{D47814C4-2F71-4B30-95D0-6C0A29C83DB8}" dt="2022-01-26T04:42:13.134" v="261" actId="122"/>
          <ac:spMkLst>
            <pc:docMk/>
            <pc:sldMk cId="1414200391" sldId="347"/>
            <ac:spMk id="11" creationId="{FD77838C-6C3D-4EFD-9D11-495ABBFB361A}"/>
          </ac:spMkLst>
        </pc:spChg>
        <pc:grpChg chg="del">
          <ac:chgData name="CARLOS ROBLES" userId="ea351750d6834b6a" providerId="LiveId" clId="{D47814C4-2F71-4B30-95D0-6C0A29C83DB8}" dt="2022-01-26T02:42:46.970" v="51" actId="478"/>
          <ac:grpSpMkLst>
            <pc:docMk/>
            <pc:sldMk cId="1414200391" sldId="347"/>
            <ac:grpSpMk id="12" creationId="{00000000-0000-0000-0000-000000000000}"/>
          </ac:grpSpMkLst>
        </pc:grpChg>
        <pc:picChg chg="add del mod">
          <ac:chgData name="CARLOS ROBLES" userId="ea351750d6834b6a" providerId="LiveId" clId="{D47814C4-2F71-4B30-95D0-6C0A29C83DB8}" dt="2022-01-26T05:26:16.523" v="294" actId="21"/>
          <ac:picMkLst>
            <pc:docMk/>
            <pc:sldMk cId="1414200391" sldId="347"/>
            <ac:picMk id="3074" creationId="{6D127385-BBCA-42AD-A5C0-EFF563752378}"/>
          </ac:picMkLst>
        </pc:picChg>
        <pc:picChg chg="add mod">
          <ac:chgData name="CARLOS ROBLES" userId="ea351750d6834b6a" providerId="LiveId" clId="{D47814C4-2F71-4B30-95D0-6C0A29C83DB8}" dt="2022-01-26T05:34:29.637" v="342" actId="1076"/>
          <ac:picMkLst>
            <pc:docMk/>
            <pc:sldMk cId="1414200391" sldId="347"/>
            <ac:picMk id="3082" creationId="{FECE06DB-370F-48E9-BA3C-0DA09AFD10F2}"/>
          </ac:picMkLst>
        </pc:picChg>
      </pc:sldChg>
      <pc:sldChg chg="addSp delSp modSp add del mod">
        <pc:chgData name="CARLOS ROBLES" userId="ea351750d6834b6a" providerId="LiveId" clId="{D47814C4-2F71-4B30-95D0-6C0A29C83DB8}" dt="2022-01-26T05:35:02.518" v="345" actId="478"/>
        <pc:sldMkLst>
          <pc:docMk/>
          <pc:sldMk cId="426777717" sldId="348"/>
        </pc:sldMkLst>
        <pc:spChg chg="del">
          <ac:chgData name="CARLOS ROBLES" userId="ea351750d6834b6a" providerId="LiveId" clId="{D47814C4-2F71-4B30-95D0-6C0A29C83DB8}" dt="2022-01-26T02:42:51.606" v="54" actId="478"/>
          <ac:spMkLst>
            <pc:docMk/>
            <pc:sldMk cId="426777717" sldId="348"/>
            <ac:spMk id="2" creationId="{BAFAF5BB-E7E5-4F27-80D3-C7E4BB57A657}"/>
          </ac:spMkLst>
        </pc:spChg>
        <pc:spChg chg="add mod">
          <ac:chgData name="CARLOS ROBLES" userId="ea351750d6834b6a" providerId="LiveId" clId="{D47814C4-2F71-4B30-95D0-6C0A29C83DB8}" dt="2022-01-26T02:43:51.709" v="76"/>
          <ac:spMkLst>
            <pc:docMk/>
            <pc:sldMk cId="426777717" sldId="348"/>
            <ac:spMk id="8" creationId="{4AE230B7-B6C9-4F13-AE34-56949F01F95C}"/>
          </ac:spMkLst>
        </pc:spChg>
        <pc:spChg chg="mod">
          <ac:chgData name="CARLOS ROBLES" userId="ea351750d6834b6a" providerId="LiveId" clId="{D47814C4-2F71-4B30-95D0-6C0A29C83DB8}" dt="2022-01-26T04:46:06.971" v="262" actId="122"/>
          <ac:spMkLst>
            <pc:docMk/>
            <pc:sldMk cId="426777717" sldId="348"/>
            <ac:spMk id="11" creationId="{FD77838C-6C3D-4EFD-9D11-495ABBFB361A}"/>
          </ac:spMkLst>
        </pc:spChg>
        <pc:grpChg chg="del mod">
          <ac:chgData name="CARLOS ROBLES" userId="ea351750d6834b6a" providerId="LiveId" clId="{D47814C4-2F71-4B30-95D0-6C0A29C83DB8}" dt="2022-01-26T02:42:50.649" v="53" actId="478"/>
          <ac:grpSpMkLst>
            <pc:docMk/>
            <pc:sldMk cId="426777717" sldId="348"/>
            <ac:grpSpMk id="12" creationId="{00000000-0000-0000-0000-000000000000}"/>
          </ac:grpSpMkLst>
        </pc:grpChg>
        <pc:picChg chg="del">
          <ac:chgData name="CARLOS ROBLES" userId="ea351750d6834b6a" providerId="LiveId" clId="{D47814C4-2F71-4B30-95D0-6C0A29C83DB8}" dt="2022-01-26T02:42:50.649" v="53" actId="478"/>
          <ac:picMkLst>
            <pc:docMk/>
            <pc:sldMk cId="426777717" sldId="348"/>
            <ac:picMk id="13" creationId="{F2341134-5C3A-4324-9E42-591B003D92D3}"/>
          </ac:picMkLst>
        </pc:picChg>
        <pc:picChg chg="add del mod">
          <ac:chgData name="CARLOS ROBLES" userId="ea351750d6834b6a" providerId="LiveId" clId="{D47814C4-2F71-4B30-95D0-6C0A29C83DB8}" dt="2022-01-26T02:43:08.070" v="60" actId="478"/>
          <ac:picMkLst>
            <pc:docMk/>
            <pc:sldMk cId="426777717" sldId="348"/>
            <ac:picMk id="14" creationId="{059A0533-C5BB-4915-8CEC-71C2F315A8BF}"/>
          </ac:picMkLst>
        </pc:picChg>
        <pc:picChg chg="add del mod">
          <ac:chgData name="CARLOS ROBLES" userId="ea351750d6834b6a" providerId="LiveId" clId="{D47814C4-2F71-4B30-95D0-6C0A29C83DB8}" dt="2022-01-26T05:35:02.518" v="345" actId="478"/>
          <ac:picMkLst>
            <pc:docMk/>
            <pc:sldMk cId="426777717" sldId="348"/>
            <ac:picMk id="8194" creationId="{43CAE8B9-E224-4F6B-933A-AF500EB5A42F}"/>
          </ac:picMkLst>
        </pc:picChg>
      </pc:sldChg>
      <pc:sldChg chg="addSp modSp">
        <pc:chgData name="CARLOS ROBLES" userId="ea351750d6834b6a" providerId="LiveId" clId="{D47814C4-2F71-4B30-95D0-6C0A29C83DB8}" dt="2022-01-26T02:43:57.876" v="80"/>
        <pc:sldMkLst>
          <pc:docMk/>
          <pc:sldMk cId="388629173" sldId="349"/>
        </pc:sldMkLst>
        <pc:spChg chg="add mod">
          <ac:chgData name="CARLOS ROBLES" userId="ea351750d6834b6a" providerId="LiveId" clId="{D47814C4-2F71-4B30-95D0-6C0A29C83DB8}" dt="2022-01-26T02:43:57.876" v="80"/>
          <ac:spMkLst>
            <pc:docMk/>
            <pc:sldMk cId="388629173" sldId="349"/>
            <ac:spMk id="3" creationId="{C0A18B99-F565-48D9-A094-4D8023C471EB}"/>
          </ac:spMkLst>
        </pc:spChg>
      </pc:sldChg>
      <pc:sldChg chg="addSp delSp modSp mod">
        <pc:chgData name="CARLOS ROBLES" userId="ea351750d6834b6a" providerId="LiveId" clId="{D47814C4-2F71-4B30-95D0-6C0A29C83DB8}" dt="2022-01-26T04:12:32.066" v="259" actId="1076"/>
        <pc:sldMkLst>
          <pc:docMk/>
          <pc:sldMk cId="2543857134" sldId="350"/>
        </pc:sldMkLst>
        <pc:spChg chg="del">
          <ac:chgData name="CARLOS ROBLES" userId="ea351750d6834b6a" providerId="LiveId" clId="{D47814C4-2F71-4B30-95D0-6C0A29C83DB8}" dt="2022-01-26T02:43:11.877" v="62" actId="478"/>
          <ac:spMkLst>
            <pc:docMk/>
            <pc:sldMk cId="2543857134" sldId="350"/>
            <ac:spMk id="2" creationId="{BAFAF5BB-E7E5-4F27-80D3-C7E4BB57A657}"/>
          </ac:spMkLst>
        </pc:spChg>
        <pc:spChg chg="mod">
          <ac:chgData name="CARLOS ROBLES" userId="ea351750d6834b6a" providerId="LiveId" clId="{D47814C4-2F71-4B30-95D0-6C0A29C83DB8}" dt="2022-01-26T04:12:32.066" v="259" actId="1076"/>
          <ac:spMkLst>
            <pc:docMk/>
            <pc:sldMk cId="2543857134" sldId="350"/>
            <ac:spMk id="11" creationId="{FD77838C-6C3D-4EFD-9D11-495ABBFB361A}"/>
          </ac:spMkLst>
        </pc:spChg>
        <pc:spChg chg="add mod">
          <ac:chgData name="CARLOS ROBLES" userId="ea351750d6834b6a" providerId="LiveId" clId="{D47814C4-2F71-4B30-95D0-6C0A29C83DB8}" dt="2022-01-26T02:43:53.307" v="77"/>
          <ac:spMkLst>
            <pc:docMk/>
            <pc:sldMk cId="2543857134" sldId="350"/>
            <ac:spMk id="15" creationId="{A7818E88-0424-42CE-B2D1-A7AEFEAA817D}"/>
          </ac:spMkLst>
        </pc:spChg>
        <pc:grpChg chg="del">
          <ac:chgData name="CARLOS ROBLES" userId="ea351750d6834b6a" providerId="LiveId" clId="{D47814C4-2F71-4B30-95D0-6C0A29C83DB8}" dt="2022-01-26T02:43:11.056" v="61" actId="478"/>
          <ac:grpSpMkLst>
            <pc:docMk/>
            <pc:sldMk cId="2543857134" sldId="350"/>
            <ac:grpSpMk id="12" creationId="{00000000-0000-0000-0000-000000000000}"/>
          </ac:grpSpMkLst>
        </pc:grpChg>
      </pc:sldChg>
      <pc:sldChg chg="addSp delSp modSp mod">
        <pc:chgData name="CARLOS ROBLES" userId="ea351750d6834b6a" providerId="LiveId" clId="{D47814C4-2F71-4B30-95D0-6C0A29C83DB8}" dt="2022-01-26T02:43:54.900" v="78"/>
        <pc:sldMkLst>
          <pc:docMk/>
          <pc:sldMk cId="2020069976" sldId="351"/>
        </pc:sldMkLst>
        <pc:spChg chg="del">
          <ac:chgData name="CARLOS ROBLES" userId="ea351750d6834b6a" providerId="LiveId" clId="{D47814C4-2F71-4B30-95D0-6C0A29C83DB8}" dt="2022-01-26T02:43:15.464" v="64" actId="478"/>
          <ac:spMkLst>
            <pc:docMk/>
            <pc:sldMk cId="2020069976" sldId="351"/>
            <ac:spMk id="2" creationId="{BAFAF5BB-E7E5-4F27-80D3-C7E4BB57A657}"/>
          </ac:spMkLst>
        </pc:spChg>
        <pc:spChg chg="add mod">
          <ac:chgData name="CARLOS ROBLES" userId="ea351750d6834b6a" providerId="LiveId" clId="{D47814C4-2F71-4B30-95D0-6C0A29C83DB8}" dt="2022-01-26T02:43:54.900" v="78"/>
          <ac:spMkLst>
            <pc:docMk/>
            <pc:sldMk cId="2020069976" sldId="351"/>
            <ac:spMk id="9" creationId="{0FD9CDCE-8422-4118-B833-2917F2B03670}"/>
          </ac:spMkLst>
        </pc:spChg>
        <pc:grpChg chg="del">
          <ac:chgData name="CARLOS ROBLES" userId="ea351750d6834b6a" providerId="LiveId" clId="{D47814C4-2F71-4B30-95D0-6C0A29C83DB8}" dt="2022-01-26T02:43:14.383" v="63" actId="478"/>
          <ac:grpSpMkLst>
            <pc:docMk/>
            <pc:sldMk cId="2020069976" sldId="351"/>
            <ac:grpSpMk id="12" creationId="{00000000-0000-0000-0000-000000000000}"/>
          </ac:grpSpMkLst>
        </pc:grpChg>
      </pc:sldChg>
      <pc:sldChg chg="addSp delSp modSp mod">
        <pc:chgData name="CARLOS ROBLES" userId="ea351750d6834b6a" providerId="LiveId" clId="{D47814C4-2F71-4B30-95D0-6C0A29C83DB8}" dt="2022-01-26T02:43:56.408" v="79"/>
        <pc:sldMkLst>
          <pc:docMk/>
          <pc:sldMk cId="629415432" sldId="352"/>
        </pc:sldMkLst>
        <pc:spChg chg="del">
          <ac:chgData name="CARLOS ROBLES" userId="ea351750d6834b6a" providerId="LiveId" clId="{D47814C4-2F71-4B30-95D0-6C0A29C83DB8}" dt="2022-01-26T02:43:21.376" v="68" actId="478"/>
          <ac:spMkLst>
            <pc:docMk/>
            <pc:sldMk cId="629415432" sldId="352"/>
            <ac:spMk id="2" creationId="{BAFAF5BB-E7E5-4F27-80D3-C7E4BB57A657}"/>
          </ac:spMkLst>
        </pc:spChg>
        <pc:spChg chg="add mod">
          <ac:chgData name="CARLOS ROBLES" userId="ea351750d6834b6a" providerId="LiveId" clId="{D47814C4-2F71-4B30-95D0-6C0A29C83DB8}" dt="2022-01-26T02:43:56.408" v="79"/>
          <ac:spMkLst>
            <pc:docMk/>
            <pc:sldMk cId="629415432" sldId="352"/>
            <ac:spMk id="8" creationId="{C5241294-06C9-45B6-8384-CB7187C05ECB}"/>
          </ac:spMkLst>
        </pc:spChg>
        <pc:grpChg chg="del mod">
          <ac:chgData name="CARLOS ROBLES" userId="ea351750d6834b6a" providerId="LiveId" clId="{D47814C4-2F71-4B30-95D0-6C0A29C83DB8}" dt="2022-01-26T02:43:18.677" v="65" actId="478"/>
          <ac:grpSpMkLst>
            <pc:docMk/>
            <pc:sldMk cId="629415432" sldId="352"/>
            <ac:grpSpMk id="12" creationId="{00000000-0000-0000-0000-000000000000}"/>
          </ac:grpSpMkLst>
        </pc:grpChg>
        <pc:picChg chg="del">
          <ac:chgData name="CARLOS ROBLES" userId="ea351750d6834b6a" providerId="LiveId" clId="{D47814C4-2F71-4B30-95D0-6C0A29C83DB8}" dt="2022-01-26T02:43:18.677" v="65" actId="478"/>
          <ac:picMkLst>
            <pc:docMk/>
            <pc:sldMk cId="629415432" sldId="352"/>
            <ac:picMk id="13" creationId="{F2341134-5C3A-4324-9E42-591B003D92D3}"/>
          </ac:picMkLst>
        </pc:picChg>
        <pc:picChg chg="del mod">
          <ac:chgData name="CARLOS ROBLES" userId="ea351750d6834b6a" providerId="LiveId" clId="{D47814C4-2F71-4B30-95D0-6C0A29C83DB8}" dt="2022-01-26T02:43:20.446" v="67" actId="478"/>
          <ac:picMkLst>
            <pc:docMk/>
            <pc:sldMk cId="629415432" sldId="352"/>
            <ac:picMk id="14" creationId="{059A0533-C5BB-4915-8CEC-71C2F315A8BF}"/>
          </ac:picMkLst>
        </pc:picChg>
      </pc:sldChg>
      <pc:sldChg chg="delSp modSp del mod">
        <pc:chgData name="CARLOS ROBLES" userId="ea351750d6834b6a" providerId="LiveId" clId="{D47814C4-2F71-4B30-95D0-6C0A29C83DB8}" dt="2022-01-26T02:42:02.009" v="38" actId="47"/>
        <pc:sldMkLst>
          <pc:docMk/>
          <pc:sldMk cId="3222441761" sldId="353"/>
        </pc:sldMkLst>
        <pc:spChg chg="del">
          <ac:chgData name="CARLOS ROBLES" userId="ea351750d6834b6a" providerId="LiveId" clId="{D47814C4-2F71-4B30-95D0-6C0A29C83DB8}" dt="2022-01-26T02:41:34.221" v="36" actId="478"/>
          <ac:spMkLst>
            <pc:docMk/>
            <pc:sldMk cId="3222441761" sldId="353"/>
            <ac:spMk id="15" creationId="{14617FB0-50E1-422F-81DC-2CC3B3EFF4E0}"/>
          </ac:spMkLst>
        </pc:spChg>
        <pc:picChg chg="del mod">
          <ac:chgData name="CARLOS ROBLES" userId="ea351750d6834b6a" providerId="LiveId" clId="{D47814C4-2F71-4B30-95D0-6C0A29C83DB8}" dt="2022-01-26T02:41:59.304" v="37" actId="478"/>
          <ac:picMkLst>
            <pc:docMk/>
            <pc:sldMk cId="3222441761" sldId="353"/>
            <ac:picMk id="5" creationId="{F12EB5F8-9BBF-4BEB-AA53-25850A0D5F68}"/>
          </ac:picMkLst>
        </pc:picChg>
      </pc:sldChg>
      <pc:sldChg chg="addSp delSp modSp add mod">
        <pc:chgData name="CARLOS ROBLES" userId="ea351750d6834b6a" providerId="LiveId" clId="{D47814C4-2F71-4B30-95D0-6C0A29C83DB8}" dt="2022-01-26T05:36:15.283" v="359" actId="207"/>
        <pc:sldMkLst>
          <pc:docMk/>
          <pc:sldMk cId="3234973303" sldId="353"/>
        </pc:sldMkLst>
        <pc:spChg chg="add mod">
          <ac:chgData name="CARLOS ROBLES" userId="ea351750d6834b6a" providerId="LiveId" clId="{D47814C4-2F71-4B30-95D0-6C0A29C83DB8}" dt="2022-01-26T02:46:16.109" v="87"/>
          <ac:spMkLst>
            <pc:docMk/>
            <pc:sldMk cId="3234973303" sldId="353"/>
            <ac:spMk id="5" creationId="{387536B5-E588-4AF9-AA62-74B277575867}"/>
          </ac:spMkLst>
        </pc:spChg>
        <pc:spChg chg="mod">
          <ac:chgData name="CARLOS ROBLES" userId="ea351750d6834b6a" providerId="LiveId" clId="{D47814C4-2F71-4B30-95D0-6C0A29C83DB8}" dt="2022-01-26T05:35:46.966" v="356" actId="1076"/>
          <ac:spMkLst>
            <pc:docMk/>
            <pc:sldMk cId="3234973303" sldId="353"/>
            <ac:spMk id="10" creationId="{317B8FA9-9C9E-4023-A36C-95F5FF125B83}"/>
          </ac:spMkLst>
        </pc:spChg>
        <pc:spChg chg="mod">
          <ac:chgData name="CARLOS ROBLES" userId="ea351750d6834b6a" providerId="LiveId" clId="{D47814C4-2F71-4B30-95D0-6C0A29C83DB8}" dt="2022-01-26T05:36:15.283" v="359" actId="207"/>
          <ac:spMkLst>
            <pc:docMk/>
            <pc:sldMk cId="3234973303" sldId="353"/>
            <ac:spMk id="11" creationId="{FD77838C-6C3D-4EFD-9D11-495ABBFB361A}"/>
          </ac:spMkLst>
        </pc:spChg>
        <pc:picChg chg="del">
          <ac:chgData name="CARLOS ROBLES" userId="ea351750d6834b6a" providerId="LiveId" clId="{D47814C4-2F71-4B30-95D0-6C0A29C83DB8}" dt="2022-01-26T02:46:11.500" v="86" actId="478"/>
          <ac:picMkLst>
            <pc:docMk/>
            <pc:sldMk cId="3234973303" sldId="353"/>
            <ac:picMk id="8" creationId="{01BD5AD6-AF21-4099-BDD7-25A35E542535}"/>
          </ac:picMkLst>
        </pc:picChg>
        <pc:picChg chg="add mod">
          <ac:chgData name="CARLOS ROBLES" userId="ea351750d6834b6a" providerId="LiveId" clId="{D47814C4-2F71-4B30-95D0-6C0A29C83DB8}" dt="2022-01-26T05:35:50.717" v="357" actId="14100"/>
          <ac:picMkLst>
            <pc:docMk/>
            <pc:sldMk cId="3234973303" sldId="353"/>
            <ac:picMk id="1026" creationId="{552CC703-702E-4FDC-8C70-4E0FAB498FBD}"/>
          </ac:picMkLst>
        </pc:picChg>
      </pc:sldChg>
      <pc:sldChg chg="add del">
        <pc:chgData name="CARLOS ROBLES" userId="ea351750d6834b6a" providerId="LiveId" clId="{D47814C4-2F71-4B30-95D0-6C0A29C83DB8}" dt="2022-01-26T02:37:02.249" v="3" actId="47"/>
        <pc:sldMkLst>
          <pc:docMk/>
          <pc:sldMk cId="444074270" sldId="354"/>
        </pc:sldMkLst>
      </pc:sldChg>
      <pc:sldChg chg="addSp modSp add mod">
        <pc:chgData name="CARLOS ROBLES" userId="ea351750d6834b6a" providerId="LiveId" clId="{D47814C4-2F71-4B30-95D0-6C0A29C83DB8}" dt="2022-01-26T05:24:59.135" v="284" actId="1076"/>
        <pc:sldMkLst>
          <pc:docMk/>
          <pc:sldMk cId="1508595030" sldId="355"/>
        </pc:sldMkLst>
        <pc:spChg chg="mod">
          <ac:chgData name="CARLOS ROBLES" userId="ea351750d6834b6a" providerId="LiveId" clId="{D47814C4-2F71-4B30-95D0-6C0A29C83DB8}" dt="2022-01-26T03:57:42.299" v="147" actId="1076"/>
          <ac:spMkLst>
            <pc:docMk/>
            <pc:sldMk cId="1508595030" sldId="355"/>
            <ac:spMk id="10" creationId="{317B8FA9-9C9E-4023-A36C-95F5FF125B83}"/>
          </ac:spMkLst>
        </pc:spChg>
        <pc:spChg chg="mod">
          <ac:chgData name="CARLOS ROBLES" userId="ea351750d6834b6a" providerId="LiveId" clId="{D47814C4-2F71-4B30-95D0-6C0A29C83DB8}" dt="2022-01-26T05:24:53.543" v="281" actId="14100"/>
          <ac:spMkLst>
            <pc:docMk/>
            <pc:sldMk cId="1508595030" sldId="355"/>
            <ac:spMk id="11" creationId="{FD77838C-6C3D-4EFD-9D11-495ABBFB361A}"/>
          </ac:spMkLst>
        </pc:spChg>
        <pc:picChg chg="add mod">
          <ac:chgData name="CARLOS ROBLES" userId="ea351750d6834b6a" providerId="LiveId" clId="{D47814C4-2F71-4B30-95D0-6C0A29C83DB8}" dt="2022-01-26T05:24:59.135" v="284" actId="1076"/>
          <ac:picMkLst>
            <pc:docMk/>
            <pc:sldMk cId="1508595030" sldId="355"/>
            <ac:picMk id="2050" creationId="{594C45A5-553B-4BD3-A6C8-7B2130428126}"/>
          </ac:picMkLst>
        </pc:picChg>
      </pc:sldChg>
      <pc:sldChg chg="addSp modSp add mod">
        <pc:chgData name="CARLOS ROBLES" userId="ea351750d6834b6a" providerId="LiveId" clId="{D47814C4-2F71-4B30-95D0-6C0A29C83DB8}" dt="2022-01-26T05:26:24.686" v="298" actId="1076"/>
        <pc:sldMkLst>
          <pc:docMk/>
          <pc:sldMk cId="1707903094" sldId="356"/>
        </pc:sldMkLst>
        <pc:spChg chg="mod">
          <ac:chgData name="CARLOS ROBLES" userId="ea351750d6834b6a" providerId="LiveId" clId="{D47814C4-2F71-4B30-95D0-6C0A29C83DB8}" dt="2022-01-26T05:26:10.993" v="293" actId="404"/>
          <ac:spMkLst>
            <pc:docMk/>
            <pc:sldMk cId="1707903094" sldId="356"/>
            <ac:spMk id="10" creationId="{317B8FA9-9C9E-4023-A36C-95F5FF125B83}"/>
          </ac:spMkLst>
        </pc:spChg>
        <pc:picChg chg="add mod">
          <ac:chgData name="CARLOS ROBLES" userId="ea351750d6834b6a" providerId="LiveId" clId="{D47814C4-2F71-4B30-95D0-6C0A29C83DB8}" dt="2022-01-26T05:26:24.686" v="298" actId="1076"/>
          <ac:picMkLst>
            <pc:docMk/>
            <pc:sldMk cId="1707903094" sldId="356"/>
            <ac:picMk id="5" creationId="{BC245749-3CC2-48CF-A42D-E6A4BA2A0797}"/>
          </ac:picMkLst>
        </pc:picChg>
      </pc:sldChg>
      <pc:sldChg chg="addSp modSp add mod">
        <pc:chgData name="CARLOS ROBLES" userId="ea351750d6834b6a" providerId="LiveId" clId="{D47814C4-2F71-4B30-95D0-6C0A29C83DB8}" dt="2022-01-26T05:30:27.036" v="332" actId="1076"/>
        <pc:sldMkLst>
          <pc:docMk/>
          <pc:sldMk cId="655265061" sldId="357"/>
        </pc:sldMkLst>
        <pc:spChg chg="mod">
          <ac:chgData name="CARLOS ROBLES" userId="ea351750d6834b6a" providerId="LiveId" clId="{D47814C4-2F71-4B30-95D0-6C0A29C83DB8}" dt="2022-01-26T05:29:54.010" v="325" actId="14100"/>
          <ac:spMkLst>
            <pc:docMk/>
            <pc:sldMk cId="655265061" sldId="357"/>
            <ac:spMk id="10" creationId="{317B8FA9-9C9E-4023-A36C-95F5FF125B83}"/>
          </ac:spMkLst>
        </pc:spChg>
        <pc:spChg chg="mod">
          <ac:chgData name="CARLOS ROBLES" userId="ea351750d6834b6a" providerId="LiveId" clId="{D47814C4-2F71-4B30-95D0-6C0A29C83DB8}" dt="2022-01-26T05:29:43.903" v="322" actId="1076"/>
          <ac:spMkLst>
            <pc:docMk/>
            <pc:sldMk cId="655265061" sldId="357"/>
            <ac:spMk id="11" creationId="{FD77838C-6C3D-4EFD-9D11-495ABBFB361A}"/>
          </ac:spMkLst>
        </pc:spChg>
        <pc:picChg chg="add mod">
          <ac:chgData name="CARLOS ROBLES" userId="ea351750d6834b6a" providerId="LiveId" clId="{D47814C4-2F71-4B30-95D0-6C0A29C83DB8}" dt="2022-01-26T05:30:27.036" v="332" actId="1076"/>
          <ac:picMkLst>
            <pc:docMk/>
            <pc:sldMk cId="655265061" sldId="357"/>
            <ac:picMk id="7170" creationId="{F0102AA5-C07C-4258-9AD3-024FE552C4B0}"/>
          </ac:picMkLst>
        </pc:picChg>
      </pc:sldChg>
      <pc:sldChg chg="addSp modSp add mod">
        <pc:chgData name="CARLOS ROBLES" userId="ea351750d6834b6a" providerId="LiveId" clId="{D47814C4-2F71-4B30-95D0-6C0A29C83DB8}" dt="2022-01-26T05:27:47.215" v="307" actId="14100"/>
        <pc:sldMkLst>
          <pc:docMk/>
          <pc:sldMk cId="1012754038" sldId="358"/>
        </pc:sldMkLst>
        <pc:spChg chg="mod">
          <ac:chgData name="CARLOS ROBLES" userId="ea351750d6834b6a" providerId="LiveId" clId="{D47814C4-2F71-4B30-95D0-6C0A29C83DB8}" dt="2022-01-26T05:27:44.271" v="306" actId="14100"/>
          <ac:spMkLst>
            <pc:docMk/>
            <pc:sldMk cId="1012754038" sldId="358"/>
            <ac:spMk id="10" creationId="{317B8FA9-9C9E-4023-A36C-95F5FF125B83}"/>
          </ac:spMkLst>
        </pc:spChg>
        <pc:picChg chg="add mod">
          <ac:chgData name="CARLOS ROBLES" userId="ea351750d6834b6a" providerId="LiveId" clId="{D47814C4-2F71-4B30-95D0-6C0A29C83DB8}" dt="2022-01-26T05:27:47.215" v="307" actId="14100"/>
          <ac:picMkLst>
            <pc:docMk/>
            <pc:sldMk cId="1012754038" sldId="358"/>
            <ac:picMk id="4098" creationId="{539AE485-97FB-407C-8F8A-2668A9DBF9CC}"/>
          </ac:picMkLst>
        </pc:picChg>
      </pc:sldChg>
      <pc:sldChg chg="addSp modSp add mod">
        <pc:chgData name="CARLOS ROBLES" userId="ea351750d6834b6a" providerId="LiveId" clId="{D47814C4-2F71-4B30-95D0-6C0A29C83DB8}" dt="2022-01-26T05:28:36.535" v="319" actId="14100"/>
        <pc:sldMkLst>
          <pc:docMk/>
          <pc:sldMk cId="3362731237" sldId="359"/>
        </pc:sldMkLst>
        <pc:spChg chg="mod">
          <ac:chgData name="CARLOS ROBLES" userId="ea351750d6834b6a" providerId="LiveId" clId="{D47814C4-2F71-4B30-95D0-6C0A29C83DB8}" dt="2022-01-26T05:28:31.878" v="317" actId="14100"/>
          <ac:spMkLst>
            <pc:docMk/>
            <pc:sldMk cId="3362731237" sldId="359"/>
            <ac:spMk id="10" creationId="{317B8FA9-9C9E-4023-A36C-95F5FF125B83}"/>
          </ac:spMkLst>
        </pc:spChg>
        <pc:picChg chg="add mod">
          <ac:chgData name="CARLOS ROBLES" userId="ea351750d6834b6a" providerId="LiveId" clId="{D47814C4-2F71-4B30-95D0-6C0A29C83DB8}" dt="2022-01-26T05:28:36.535" v="319" actId="14100"/>
          <ac:picMkLst>
            <pc:docMk/>
            <pc:sldMk cId="3362731237" sldId="359"/>
            <ac:picMk id="6146" creationId="{C9DF46E6-A679-4933-B826-66DDCD5E63A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7412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46" y="-27384"/>
            <a:ext cx="9190058" cy="710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788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256532" cy="7150608"/>
          </a:xfrm>
          <a:prstGeom prst="rect">
            <a:avLst/>
          </a:prstGeom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14848" y="6033632"/>
            <a:ext cx="9144000" cy="612657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GT" sz="2800" b="1" cap="all" spc="300" dirty="0">
                <a:ln w="0"/>
                <a:solidFill>
                  <a:schemeClr val="bg1"/>
                </a:solidFill>
                <a:latin typeface="Book Antiqua" panose="02040602050305030304" pitchFamily="18" charset="0"/>
                <a:cs typeface="Arial" panose="020B0604020202020204" pitchFamily="34" charset="0"/>
              </a:rPr>
              <a:t>FEBRERO 2022</a:t>
            </a:r>
          </a:p>
        </p:txBody>
      </p:sp>
      <p:pic>
        <p:nvPicPr>
          <p:cNvPr id="6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24" y="5588853"/>
            <a:ext cx="7632848" cy="612657"/>
          </a:xfrm>
          <a:prstGeom prst="rect">
            <a:avLst/>
          </a:prstGeom>
        </p:spPr>
      </p:pic>
      <p:sp>
        <p:nvSpPr>
          <p:cNvPr id="8" name="2 Subtítulo">
            <a:extLst>
              <a:ext uri="{FF2B5EF4-FFF2-40B4-BE49-F238E27FC236}">
                <a16:creationId xmlns:a16="http://schemas.microsoft.com/office/drawing/2014/main" id="{484DC2F9-CCA2-455E-A26E-1B9C27525DF4}"/>
              </a:ext>
            </a:extLst>
          </p:cNvPr>
          <p:cNvSpPr txBox="1">
            <a:spLocks/>
          </p:cNvSpPr>
          <p:nvPr/>
        </p:nvSpPr>
        <p:spPr>
          <a:xfrm>
            <a:off x="62485" y="4518743"/>
            <a:ext cx="9201165" cy="1447614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GT" sz="2800" b="1" cap="all" spc="600" dirty="0">
                <a:ln w="0"/>
                <a:solidFill>
                  <a:schemeClr val="bg1"/>
                </a:solidFill>
                <a:latin typeface="Book Antiqua" panose="020B0604020202020204" pitchFamily="18" charset="0"/>
                <a:cs typeface="Arial" panose="020B0604020202020204" pitchFamily="34" charset="0"/>
              </a:rPr>
              <a:t>SISTEMA NACIONAL DE CONTROL INTERNO GUBERNAMENTAL</a:t>
            </a:r>
            <a:endParaRPr lang="es-GT" sz="2800" cap="all" spc="600" dirty="0">
              <a:ln w="0"/>
              <a:solidFill>
                <a:schemeClr val="bg1"/>
              </a:solidFill>
              <a:latin typeface="Book Antiqua" panose="020B0604020202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09AC84F-4B9F-4154-94E6-C585AE190F52}"/>
              </a:ext>
            </a:extLst>
          </p:cNvPr>
          <p:cNvSpPr/>
          <p:nvPr/>
        </p:nvSpPr>
        <p:spPr>
          <a:xfrm>
            <a:off x="29696" y="404664"/>
            <a:ext cx="9114304" cy="34563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A2A2EAF-5AED-4522-BAC5-9FB7749928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271" y="1339519"/>
            <a:ext cx="6030966" cy="200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980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317B8FA9-9C9E-4023-A36C-95F5FF125B83}"/>
              </a:ext>
            </a:extLst>
          </p:cNvPr>
          <p:cNvSpPr txBox="1">
            <a:spLocks/>
          </p:cNvSpPr>
          <p:nvPr/>
        </p:nvSpPr>
        <p:spPr>
          <a:xfrm>
            <a:off x="251520" y="2337584"/>
            <a:ext cx="6037697" cy="375571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GT" sz="2200" dirty="0">
                <a:solidFill>
                  <a:schemeClr val="tx2"/>
                </a:solidFill>
                <a:latin typeface="Book Antiqua" panose="02040602050305030304" pitchFamily="18" charset="0"/>
              </a:rPr>
              <a:t>Objetivos Institucionales de Control Interno</a:t>
            </a:r>
          </a:p>
          <a:p>
            <a:pPr marL="742950" lvl="2" indent="-342900" algn="just"/>
            <a:r>
              <a:rPr lang="es-GT" sz="1800" dirty="0">
                <a:solidFill>
                  <a:schemeClr val="tx2"/>
                </a:solidFill>
                <a:latin typeface="Book Antiqua" panose="02040602050305030304" pitchFamily="18" charset="0"/>
              </a:rPr>
              <a:t>Estratégicos</a:t>
            </a:r>
          </a:p>
          <a:p>
            <a:pPr marL="742950" lvl="2" indent="-342900" algn="just"/>
            <a:r>
              <a:rPr lang="es-GT" sz="1800" dirty="0">
                <a:solidFill>
                  <a:schemeClr val="tx2"/>
                </a:solidFill>
                <a:latin typeface="Book Antiqua" panose="02040602050305030304" pitchFamily="18" charset="0"/>
              </a:rPr>
              <a:t>Operativos</a:t>
            </a:r>
          </a:p>
          <a:p>
            <a:pPr marL="742950" lvl="2" indent="-342900" algn="just"/>
            <a:r>
              <a:rPr lang="es-GT" sz="1800" dirty="0">
                <a:solidFill>
                  <a:schemeClr val="tx2"/>
                </a:solidFill>
                <a:latin typeface="Book Antiqua" panose="02040602050305030304" pitchFamily="18" charset="0"/>
              </a:rPr>
              <a:t>De Información</a:t>
            </a:r>
          </a:p>
          <a:p>
            <a:pPr marL="742950" lvl="2" indent="-342900" algn="just"/>
            <a:r>
              <a:rPr lang="es-GT" sz="1800" dirty="0">
                <a:solidFill>
                  <a:schemeClr val="tx2"/>
                </a:solidFill>
                <a:latin typeface="Book Antiqua" panose="02040602050305030304" pitchFamily="18" charset="0"/>
              </a:rPr>
              <a:t>De Cumplimiento Normativo</a:t>
            </a: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s-GT" sz="2200" dirty="0">
                <a:solidFill>
                  <a:schemeClr val="tx2"/>
                </a:solidFill>
                <a:latin typeface="Book Antiqua" panose="02040602050305030304" pitchFamily="18" charset="0"/>
              </a:rPr>
              <a:t>Normas Aplicables a las Responsabilidades del Control Interno</a:t>
            </a:r>
          </a:p>
          <a:p>
            <a:pPr marL="742950" lvl="2" indent="-342900" algn="just"/>
            <a:r>
              <a:rPr lang="es-GT" sz="1800" dirty="0">
                <a:solidFill>
                  <a:schemeClr val="tx2"/>
                </a:solidFill>
                <a:latin typeface="Book Antiqua" panose="02040602050305030304" pitchFamily="18" charset="0"/>
              </a:rPr>
              <a:t>Máxima Autoridad</a:t>
            </a:r>
          </a:p>
          <a:p>
            <a:pPr marL="742950" lvl="2" indent="-342900" algn="just"/>
            <a:r>
              <a:rPr lang="es-GT" sz="1800" dirty="0">
                <a:solidFill>
                  <a:schemeClr val="tx2"/>
                </a:solidFill>
                <a:latin typeface="Book Antiqua" panose="02040602050305030304" pitchFamily="18" charset="0"/>
              </a:rPr>
              <a:t>Equipo de Dirección</a:t>
            </a:r>
          </a:p>
          <a:p>
            <a:pPr marL="742950" lvl="2" indent="-342900" algn="just"/>
            <a:r>
              <a:rPr lang="es-GT" sz="1800" dirty="0">
                <a:solidFill>
                  <a:schemeClr val="tx2"/>
                </a:solidFill>
                <a:latin typeface="Book Antiqua" panose="02040602050305030304" pitchFamily="18" charset="0"/>
              </a:rPr>
              <a:t>Servidor Público</a:t>
            </a:r>
          </a:p>
          <a:p>
            <a:pPr marL="742950" lvl="2" indent="-342900" algn="just"/>
            <a:r>
              <a:rPr lang="es-GT" sz="1800" dirty="0">
                <a:solidFill>
                  <a:schemeClr val="tx2"/>
                </a:solidFill>
                <a:latin typeface="Book Antiqua" panose="02040602050305030304" pitchFamily="18" charset="0"/>
              </a:rPr>
              <a:t>Auditor Interno</a:t>
            </a: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FD77838C-6C3D-4EFD-9D11-495ABBFB361A}"/>
              </a:ext>
            </a:extLst>
          </p:cNvPr>
          <p:cNvSpPr txBox="1">
            <a:spLocks/>
          </p:cNvSpPr>
          <p:nvPr/>
        </p:nvSpPr>
        <p:spPr>
          <a:xfrm>
            <a:off x="467544" y="1340768"/>
            <a:ext cx="8129221" cy="99681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3200" b="1" dirty="0">
                <a:solidFill>
                  <a:schemeClr val="tx2"/>
                </a:solidFill>
                <a:latin typeface="Book Antiqua" panose="02040602050305030304" pitchFamily="18" charset="0"/>
              </a:rPr>
              <a:t>Aspectos importantes que contiene el SINACIG.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4B593E9-6066-418F-BF7B-C640DA628AD0}"/>
              </a:ext>
            </a:extLst>
          </p:cNvPr>
          <p:cNvSpPr/>
          <p:nvPr/>
        </p:nvSpPr>
        <p:spPr>
          <a:xfrm>
            <a:off x="5436096" y="476672"/>
            <a:ext cx="360040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3082" name="Picture 10" descr="La importancia de la administración en recursos humanos - El Insignia">
            <a:extLst>
              <a:ext uri="{FF2B5EF4-FFF2-40B4-BE49-F238E27FC236}">
                <a16:creationId xmlns:a16="http://schemas.microsoft.com/office/drawing/2014/main" id="{FECE06DB-370F-48E9-BA3C-0DA09AFD1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040" y="2691029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200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317B8FA9-9C9E-4023-A36C-95F5FF125B83}"/>
              </a:ext>
            </a:extLst>
          </p:cNvPr>
          <p:cNvSpPr txBox="1">
            <a:spLocks/>
          </p:cNvSpPr>
          <p:nvPr/>
        </p:nvSpPr>
        <p:spPr>
          <a:xfrm>
            <a:off x="478519" y="2420888"/>
            <a:ext cx="8129221" cy="367240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GT" sz="2200" dirty="0">
                <a:solidFill>
                  <a:schemeClr val="tx2"/>
                </a:solidFill>
                <a:latin typeface="Book Antiqua" panose="02040602050305030304" pitchFamily="18" charset="0"/>
              </a:rPr>
              <a:t>Componentes de Control Interno</a:t>
            </a:r>
          </a:p>
          <a:p>
            <a:pPr marL="742950" lvl="2" indent="-342900" algn="just"/>
            <a:r>
              <a:rPr lang="es-GT" sz="1800" dirty="0">
                <a:solidFill>
                  <a:schemeClr val="tx2"/>
                </a:solidFill>
                <a:latin typeface="Book Antiqua" panose="02040602050305030304" pitchFamily="18" charset="0"/>
              </a:rPr>
              <a:t>Normas relativas al entorno de control y gobernanza</a:t>
            </a:r>
          </a:p>
          <a:p>
            <a:pPr marL="742950" lvl="2" indent="-342900" algn="just"/>
            <a:r>
              <a:rPr lang="es-GT" sz="1800" dirty="0">
                <a:solidFill>
                  <a:schemeClr val="tx2"/>
                </a:solidFill>
                <a:latin typeface="Book Antiqua" panose="02040602050305030304" pitchFamily="18" charset="0"/>
              </a:rPr>
              <a:t>Normas relativas de evaluación de riesgos</a:t>
            </a:r>
          </a:p>
          <a:p>
            <a:pPr marL="742950" lvl="2" indent="-342900" algn="just"/>
            <a:r>
              <a:rPr lang="es-GT" sz="1800" dirty="0">
                <a:solidFill>
                  <a:schemeClr val="tx2"/>
                </a:solidFill>
                <a:latin typeface="Book Antiqua" panose="02040602050305030304" pitchFamily="18" charset="0"/>
              </a:rPr>
              <a:t>Normas relativas de las actividades de control</a:t>
            </a:r>
          </a:p>
          <a:p>
            <a:pPr marL="742950" lvl="2" indent="-342900" algn="just"/>
            <a:r>
              <a:rPr lang="es-GT" sz="1800" dirty="0">
                <a:solidFill>
                  <a:schemeClr val="tx2"/>
                </a:solidFill>
                <a:latin typeface="Book Antiqua" panose="02040602050305030304" pitchFamily="18" charset="0"/>
              </a:rPr>
              <a:t>Normas relativas de la información y comunicación</a:t>
            </a:r>
          </a:p>
          <a:p>
            <a:pPr marL="742950" lvl="2" indent="-342900" algn="just"/>
            <a:r>
              <a:rPr lang="es-GT" sz="1800" dirty="0">
                <a:solidFill>
                  <a:schemeClr val="tx2"/>
                </a:solidFill>
                <a:latin typeface="Book Antiqua" panose="02040602050305030304" pitchFamily="18" charset="0"/>
              </a:rPr>
              <a:t>Normas relativas de las actividades de supervisión</a:t>
            </a: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s-GT" sz="2200" dirty="0">
                <a:solidFill>
                  <a:schemeClr val="tx2"/>
                </a:solidFill>
                <a:latin typeface="Book Antiqua" panose="02040602050305030304" pitchFamily="18" charset="0"/>
              </a:rPr>
              <a:t>Informe Anual de Control Interno de la Entidad</a:t>
            </a:r>
          </a:p>
          <a:p>
            <a:pPr marL="342900" lvl="1" indent="-342900" algn="just">
              <a:buFont typeface="Arial" pitchFamily="34" charset="0"/>
              <a:buChar char="•"/>
            </a:pPr>
            <a:r>
              <a:rPr lang="es-GT" sz="2200" dirty="0">
                <a:solidFill>
                  <a:schemeClr val="tx2"/>
                </a:solidFill>
                <a:latin typeface="Book Antiqua" panose="02040602050305030304" pitchFamily="18" charset="0"/>
              </a:rPr>
              <a:t>Anexos</a:t>
            </a:r>
          </a:p>
          <a:p>
            <a:pPr marL="742950" lvl="2" indent="-342900" algn="just"/>
            <a:r>
              <a:rPr lang="es-GT" sz="1800" dirty="0">
                <a:solidFill>
                  <a:schemeClr val="tx2"/>
                </a:solidFill>
                <a:latin typeface="Book Antiqua" panose="02040602050305030304" pitchFamily="18" charset="0"/>
              </a:rPr>
              <a:t>Guía de evaluación de Riesgos de las Entidades Gubernamentales</a:t>
            </a:r>
          </a:p>
          <a:p>
            <a:pPr marL="742950" lvl="2" indent="-342900" algn="just"/>
            <a:r>
              <a:rPr lang="es-GT" sz="1800" dirty="0">
                <a:solidFill>
                  <a:schemeClr val="tx2"/>
                </a:solidFill>
                <a:latin typeface="Book Antiqua" panose="02040602050305030304" pitchFamily="18" charset="0"/>
              </a:rPr>
              <a:t>Estructura del Informe Anual de </a:t>
            </a:r>
            <a:r>
              <a:rPr lang="es-GT" sz="1800">
                <a:solidFill>
                  <a:schemeClr val="tx2"/>
                </a:solidFill>
                <a:latin typeface="Book Antiqua" panose="02040602050305030304" pitchFamily="18" charset="0"/>
              </a:rPr>
              <a:t>Control Interno</a:t>
            </a:r>
            <a:endParaRPr lang="es-GT" sz="1800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FD77838C-6C3D-4EFD-9D11-495ABBFB361A}"/>
              </a:ext>
            </a:extLst>
          </p:cNvPr>
          <p:cNvSpPr txBox="1">
            <a:spLocks/>
          </p:cNvSpPr>
          <p:nvPr/>
        </p:nvSpPr>
        <p:spPr>
          <a:xfrm>
            <a:off x="467544" y="1340768"/>
            <a:ext cx="8129221" cy="99681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3200" b="1" dirty="0">
                <a:solidFill>
                  <a:schemeClr val="tx2"/>
                </a:solidFill>
                <a:latin typeface="Book Antiqua" panose="02040602050305030304" pitchFamily="18" charset="0"/>
              </a:rPr>
              <a:t>Aspectos importantes que contiene el SINACIG.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AE230B7-B6C9-4F13-AE34-56949F01F95C}"/>
              </a:ext>
            </a:extLst>
          </p:cNvPr>
          <p:cNvSpPr/>
          <p:nvPr/>
        </p:nvSpPr>
        <p:spPr>
          <a:xfrm>
            <a:off x="5436096" y="476672"/>
            <a:ext cx="360040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67777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317B8FA9-9C9E-4023-A36C-95F5FF125B83}"/>
              </a:ext>
            </a:extLst>
          </p:cNvPr>
          <p:cNvSpPr txBox="1">
            <a:spLocks/>
          </p:cNvSpPr>
          <p:nvPr/>
        </p:nvSpPr>
        <p:spPr>
          <a:xfrm>
            <a:off x="507389" y="2233723"/>
            <a:ext cx="8129221" cy="381642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GT" sz="2400" b="1" u="sng" dirty="0">
                <a:solidFill>
                  <a:schemeClr val="tx2"/>
                </a:solidFill>
                <a:latin typeface="Book Antiqua" panose="02040602050305030304" pitchFamily="18" charset="0"/>
              </a:rPr>
              <a:t>Objetivos Estratégicos</a:t>
            </a:r>
          </a:p>
          <a:p>
            <a:pPr marL="0" indent="0" algn="just">
              <a:buNone/>
            </a:pPr>
            <a:r>
              <a:rPr lang="es-GT" sz="2400" dirty="0">
                <a:solidFill>
                  <a:schemeClr val="tx2"/>
                </a:solidFill>
                <a:latin typeface="Book Antiqua" panose="02040602050305030304" pitchFamily="18" charset="0"/>
              </a:rPr>
              <a:t>La máxima autoridad es responsable de desarrollar objetivos estratégicos que proporcionen un vínculo con las prácticas de la entidad, para apoyar los planes y programas, los cuales deben ser específicos, medibles, alcanzables y relevantes.</a:t>
            </a:r>
          </a:p>
          <a:p>
            <a:pPr marL="0" indent="0" algn="just">
              <a:buNone/>
            </a:pPr>
            <a:endParaRPr lang="es-GT" sz="2400" dirty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pPr marL="0" indent="0" algn="just">
              <a:buNone/>
            </a:pPr>
            <a:r>
              <a:rPr lang="es-GT" sz="2400" dirty="0">
                <a:solidFill>
                  <a:schemeClr val="tx2"/>
                </a:solidFill>
                <a:latin typeface="Book Antiqua" panose="02040602050305030304" pitchFamily="18" charset="0"/>
              </a:rPr>
              <a:t>Los objetivos estratégicos deben ser del conocimiento de todos los niveles de la estructura organizacional de la entidad, en la parte que les corresponda.</a:t>
            </a: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FD77838C-6C3D-4EFD-9D11-495ABBFB361A}"/>
              </a:ext>
            </a:extLst>
          </p:cNvPr>
          <p:cNvSpPr txBox="1">
            <a:spLocks/>
          </p:cNvSpPr>
          <p:nvPr/>
        </p:nvSpPr>
        <p:spPr>
          <a:xfrm>
            <a:off x="467545" y="1215157"/>
            <a:ext cx="5233764" cy="99681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3200" b="1" dirty="0">
                <a:solidFill>
                  <a:schemeClr val="tx2"/>
                </a:solidFill>
                <a:latin typeface="Book Antiqua" panose="02040602050305030304" pitchFamily="18" charset="0"/>
              </a:rPr>
              <a:t>Objetivos Institucionales </a:t>
            </a:r>
          </a:p>
          <a:p>
            <a:r>
              <a:rPr lang="es-GT" sz="3200" b="1" dirty="0">
                <a:solidFill>
                  <a:schemeClr val="tx2"/>
                </a:solidFill>
                <a:latin typeface="Book Antiqua" panose="02040602050305030304" pitchFamily="18" charset="0"/>
              </a:rPr>
              <a:t>de Control Interno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4B593E9-6066-418F-BF7B-C640DA628AD0}"/>
              </a:ext>
            </a:extLst>
          </p:cNvPr>
          <p:cNvSpPr/>
          <p:nvPr/>
        </p:nvSpPr>
        <p:spPr>
          <a:xfrm>
            <a:off x="5436096" y="476672"/>
            <a:ext cx="360040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2050" name="Picture 2" descr="Objetivos de una empresa - Qué es, definición y concepto | Economipedia">
            <a:extLst>
              <a:ext uri="{FF2B5EF4-FFF2-40B4-BE49-F238E27FC236}">
                <a16:creationId xmlns:a16="http://schemas.microsoft.com/office/drawing/2014/main" id="{594C45A5-553B-4BD3-A6C8-7B21304281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55" y="588357"/>
            <a:ext cx="2857500" cy="216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595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317B8FA9-9C9E-4023-A36C-95F5FF125B83}"/>
              </a:ext>
            </a:extLst>
          </p:cNvPr>
          <p:cNvSpPr txBox="1">
            <a:spLocks/>
          </p:cNvSpPr>
          <p:nvPr/>
        </p:nvSpPr>
        <p:spPr>
          <a:xfrm>
            <a:off x="507389" y="2564904"/>
            <a:ext cx="4352643" cy="417646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GT" sz="2400" b="1" u="sng" dirty="0">
                <a:solidFill>
                  <a:schemeClr val="tx2"/>
                </a:solidFill>
                <a:latin typeface="Book Antiqua" panose="02040602050305030304" pitchFamily="18" charset="0"/>
              </a:rPr>
              <a:t>Objetivos Operativos</a:t>
            </a:r>
          </a:p>
          <a:p>
            <a:pPr marL="0" indent="0" algn="just">
              <a:buNone/>
            </a:pPr>
            <a:endParaRPr lang="es-GT" sz="2400" b="1" u="sng" dirty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pPr marL="0" indent="0" algn="just">
              <a:buNone/>
            </a:pPr>
            <a:r>
              <a:rPr lang="es-GT" sz="2000" dirty="0">
                <a:solidFill>
                  <a:schemeClr val="tx2"/>
                </a:solidFill>
                <a:latin typeface="Book Antiqua" panose="02040602050305030304" pitchFamily="18" charset="0"/>
              </a:rPr>
              <a:t>Estos objetivos se enfocan hacia la eficiencia de los planes de acción y lograr que los procesos se cumplan en los tiempos establecidos, lo que medirá de acuerdo al grado de cumplimiento en la prestación de servicios o entrega de productos a los beneficiarios.</a:t>
            </a: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FD77838C-6C3D-4EFD-9D11-495ABBFB361A}"/>
              </a:ext>
            </a:extLst>
          </p:cNvPr>
          <p:cNvSpPr txBox="1">
            <a:spLocks/>
          </p:cNvSpPr>
          <p:nvPr/>
        </p:nvSpPr>
        <p:spPr>
          <a:xfrm>
            <a:off x="467544" y="1215157"/>
            <a:ext cx="8129221" cy="99681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3200" b="1" dirty="0">
                <a:solidFill>
                  <a:schemeClr val="tx2"/>
                </a:solidFill>
                <a:latin typeface="Book Antiqua" panose="02040602050305030304" pitchFamily="18" charset="0"/>
              </a:rPr>
              <a:t>Objetivos Institucionales </a:t>
            </a:r>
          </a:p>
          <a:p>
            <a:r>
              <a:rPr lang="es-GT" sz="3200" b="1" dirty="0">
                <a:solidFill>
                  <a:schemeClr val="tx2"/>
                </a:solidFill>
                <a:latin typeface="Book Antiqua" panose="02040602050305030304" pitchFamily="18" charset="0"/>
              </a:rPr>
              <a:t>de Control Interno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4B593E9-6066-418F-BF7B-C640DA628AD0}"/>
              </a:ext>
            </a:extLst>
          </p:cNvPr>
          <p:cNvSpPr/>
          <p:nvPr/>
        </p:nvSpPr>
        <p:spPr>
          <a:xfrm>
            <a:off x="5436096" y="476672"/>
            <a:ext cx="360040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5" name="Picture 2" descr="Cuál es la diferencia entre OBJETIVOS GENERALES y ESPECÍFICOS? - YouTube">
            <a:extLst>
              <a:ext uri="{FF2B5EF4-FFF2-40B4-BE49-F238E27FC236}">
                <a16:creationId xmlns:a16="http://schemas.microsoft.com/office/drawing/2014/main" id="{BC245749-3CC2-48CF-A42D-E6A4BA2A0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852936"/>
            <a:ext cx="4032448" cy="3003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903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317B8FA9-9C9E-4023-A36C-95F5FF125B83}"/>
              </a:ext>
            </a:extLst>
          </p:cNvPr>
          <p:cNvSpPr txBox="1">
            <a:spLocks/>
          </p:cNvSpPr>
          <p:nvPr/>
        </p:nvSpPr>
        <p:spPr>
          <a:xfrm>
            <a:off x="363373" y="2145926"/>
            <a:ext cx="6152843" cy="401937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GT" sz="2400" b="1" u="sng" dirty="0">
                <a:solidFill>
                  <a:schemeClr val="tx2"/>
                </a:solidFill>
                <a:latin typeface="Book Antiqua" panose="02040602050305030304" pitchFamily="18" charset="0"/>
              </a:rPr>
              <a:t>Objetivos de Información</a:t>
            </a:r>
          </a:p>
          <a:p>
            <a:pPr marL="0" indent="0" algn="just">
              <a:buNone/>
            </a:pPr>
            <a:endParaRPr lang="es-GT" sz="2400" b="1" u="sng" dirty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pPr marL="0" indent="0" algn="just">
              <a:buNone/>
            </a:pPr>
            <a:r>
              <a:rPr lang="es-GT" sz="2200" dirty="0">
                <a:solidFill>
                  <a:schemeClr val="tx2"/>
                </a:solidFill>
                <a:latin typeface="Book Antiqua" panose="02040602050305030304" pitchFamily="18" charset="0"/>
              </a:rPr>
              <a:t>Los objetivos de información se refieren a la calidad de los informes generados por la entidad, ya sea de carácter financiero y no financiero; la información de uso interno, permite llevar a cabo las actividades operativas y toma de decisiones; la de uso externo, como parte de las responsabilidades, las cuales permitirán la rendición de cuentas para informar a las partes interesadas.</a:t>
            </a: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FD77838C-6C3D-4EFD-9D11-495ABBFB361A}"/>
              </a:ext>
            </a:extLst>
          </p:cNvPr>
          <p:cNvSpPr txBox="1">
            <a:spLocks/>
          </p:cNvSpPr>
          <p:nvPr/>
        </p:nvSpPr>
        <p:spPr>
          <a:xfrm>
            <a:off x="457085" y="1183682"/>
            <a:ext cx="8129221" cy="99681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3200" b="1" dirty="0">
                <a:solidFill>
                  <a:schemeClr val="tx2"/>
                </a:solidFill>
                <a:latin typeface="Book Antiqua" panose="02040602050305030304" pitchFamily="18" charset="0"/>
              </a:rPr>
              <a:t>Objetivos Institucionales </a:t>
            </a:r>
          </a:p>
          <a:p>
            <a:r>
              <a:rPr lang="es-GT" sz="3200" b="1" dirty="0">
                <a:solidFill>
                  <a:schemeClr val="tx2"/>
                </a:solidFill>
                <a:latin typeface="Book Antiqua" panose="02040602050305030304" pitchFamily="18" charset="0"/>
              </a:rPr>
              <a:t>de Control Interno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4B593E9-6066-418F-BF7B-C640DA628AD0}"/>
              </a:ext>
            </a:extLst>
          </p:cNvPr>
          <p:cNvSpPr/>
          <p:nvPr/>
        </p:nvSpPr>
        <p:spPr>
          <a:xfrm>
            <a:off x="5436096" y="476672"/>
            <a:ext cx="360040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7170" name="Picture 2" descr="Sistemas de información: elementos esenciales">
            <a:extLst>
              <a:ext uri="{FF2B5EF4-FFF2-40B4-BE49-F238E27FC236}">
                <a16:creationId xmlns:a16="http://schemas.microsoft.com/office/drawing/2014/main" id="{F0102AA5-C07C-4258-9AD3-024FE552C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129672"/>
            <a:ext cx="2520280" cy="302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265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317B8FA9-9C9E-4023-A36C-95F5FF125B83}"/>
              </a:ext>
            </a:extLst>
          </p:cNvPr>
          <p:cNvSpPr txBox="1">
            <a:spLocks/>
          </p:cNvSpPr>
          <p:nvPr/>
        </p:nvSpPr>
        <p:spPr>
          <a:xfrm>
            <a:off x="4283968" y="2420888"/>
            <a:ext cx="4568666" cy="352839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GT" sz="2400" b="1" u="sng" dirty="0">
                <a:solidFill>
                  <a:schemeClr val="tx2"/>
                </a:solidFill>
                <a:latin typeface="Book Antiqua" panose="02040602050305030304" pitchFamily="18" charset="0"/>
              </a:rPr>
              <a:t>Objetivos de Información</a:t>
            </a:r>
          </a:p>
          <a:p>
            <a:pPr marL="0" indent="0" algn="just">
              <a:buNone/>
            </a:pPr>
            <a:endParaRPr lang="es-GT" sz="2400" b="1" u="sng" dirty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es-GT" sz="2000" dirty="0">
                <a:solidFill>
                  <a:schemeClr val="tx2"/>
                </a:solidFill>
                <a:latin typeface="Book Antiqua" panose="02040602050305030304" pitchFamily="18" charset="0"/>
              </a:rPr>
              <a:t>Objetivos de Información Financiera Externa</a:t>
            </a:r>
          </a:p>
          <a:p>
            <a:pPr algn="just"/>
            <a:endParaRPr lang="es-GT" sz="2000" dirty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es-GT" sz="2000" dirty="0">
                <a:solidFill>
                  <a:schemeClr val="tx2"/>
                </a:solidFill>
                <a:latin typeface="Book Antiqua" panose="02040602050305030304" pitchFamily="18" charset="0"/>
              </a:rPr>
              <a:t>Objetivos de Información no Financiera Externa</a:t>
            </a:r>
          </a:p>
          <a:p>
            <a:pPr algn="just"/>
            <a:endParaRPr lang="es-GT" sz="2000" dirty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es-GT" sz="2000" dirty="0">
                <a:solidFill>
                  <a:schemeClr val="tx2"/>
                </a:solidFill>
                <a:latin typeface="Book Antiqua" panose="02040602050305030304" pitchFamily="18" charset="0"/>
              </a:rPr>
              <a:t>Objetivos de Información Financiera y no Financiera Interna</a:t>
            </a: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FD77838C-6C3D-4EFD-9D11-495ABBFB361A}"/>
              </a:ext>
            </a:extLst>
          </p:cNvPr>
          <p:cNvSpPr txBox="1">
            <a:spLocks/>
          </p:cNvSpPr>
          <p:nvPr/>
        </p:nvSpPr>
        <p:spPr>
          <a:xfrm>
            <a:off x="467544" y="1215157"/>
            <a:ext cx="8129221" cy="99681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3200" b="1" dirty="0">
                <a:solidFill>
                  <a:schemeClr val="tx2"/>
                </a:solidFill>
                <a:latin typeface="Book Antiqua" panose="02040602050305030304" pitchFamily="18" charset="0"/>
              </a:rPr>
              <a:t>Objetivos Institucionales </a:t>
            </a:r>
          </a:p>
          <a:p>
            <a:r>
              <a:rPr lang="es-GT" sz="3200" b="1" dirty="0">
                <a:solidFill>
                  <a:schemeClr val="tx2"/>
                </a:solidFill>
                <a:latin typeface="Book Antiqua" panose="02040602050305030304" pitchFamily="18" charset="0"/>
              </a:rPr>
              <a:t>de Control Interno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4B593E9-6066-418F-BF7B-C640DA628AD0}"/>
              </a:ext>
            </a:extLst>
          </p:cNvPr>
          <p:cNvSpPr/>
          <p:nvPr/>
        </p:nvSpPr>
        <p:spPr>
          <a:xfrm>
            <a:off x="5436096" y="476672"/>
            <a:ext cx="360040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4098" name="Picture 2" descr="Control interno contable: qué es, elementos, objetivos, ejemplo">
            <a:extLst>
              <a:ext uri="{FF2B5EF4-FFF2-40B4-BE49-F238E27FC236}">
                <a16:creationId xmlns:a16="http://schemas.microsoft.com/office/drawing/2014/main" id="{539AE485-97FB-407C-8F8A-2668A9DBF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0378"/>
            <a:ext cx="4283968" cy="383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754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317B8FA9-9C9E-4023-A36C-95F5FF125B83}"/>
              </a:ext>
            </a:extLst>
          </p:cNvPr>
          <p:cNvSpPr txBox="1">
            <a:spLocks/>
          </p:cNvSpPr>
          <p:nvPr/>
        </p:nvSpPr>
        <p:spPr>
          <a:xfrm>
            <a:off x="328807" y="2492896"/>
            <a:ext cx="4243194" cy="36004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GT" sz="2400" b="1" u="sng" dirty="0">
                <a:solidFill>
                  <a:schemeClr val="tx2"/>
                </a:solidFill>
                <a:latin typeface="Book Antiqua" panose="02040602050305030304" pitchFamily="18" charset="0"/>
              </a:rPr>
              <a:t>Objetivos de Cumplimiento Normativo</a:t>
            </a:r>
          </a:p>
          <a:p>
            <a:pPr marL="0" indent="0" algn="just">
              <a:buNone/>
            </a:pPr>
            <a:endParaRPr lang="es-GT" sz="2400" b="1" u="sng" dirty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pPr marL="0" indent="0" algn="just">
              <a:buNone/>
            </a:pPr>
            <a:r>
              <a:rPr lang="es-GT" sz="2200" dirty="0">
                <a:solidFill>
                  <a:schemeClr val="tx2"/>
                </a:solidFill>
                <a:latin typeface="Book Antiqua" panose="02040602050305030304" pitchFamily="18" charset="0"/>
              </a:rPr>
              <a:t>Las entidades están sujetas a leyes, regulaciones, normativas y compromisos contractuales, por tal razón, se deben establecer controles adecuados para asegurar su cumplimiento integral.</a:t>
            </a: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FD77838C-6C3D-4EFD-9D11-495ABBFB361A}"/>
              </a:ext>
            </a:extLst>
          </p:cNvPr>
          <p:cNvSpPr txBox="1">
            <a:spLocks/>
          </p:cNvSpPr>
          <p:nvPr/>
        </p:nvSpPr>
        <p:spPr>
          <a:xfrm>
            <a:off x="467544" y="1215157"/>
            <a:ext cx="8129221" cy="99681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3200" b="1" dirty="0">
                <a:solidFill>
                  <a:schemeClr val="tx2"/>
                </a:solidFill>
                <a:latin typeface="Book Antiqua" panose="02040602050305030304" pitchFamily="18" charset="0"/>
              </a:rPr>
              <a:t>Objetivos Institucionales </a:t>
            </a:r>
          </a:p>
          <a:p>
            <a:r>
              <a:rPr lang="es-GT" sz="3200" b="1" dirty="0">
                <a:solidFill>
                  <a:schemeClr val="tx2"/>
                </a:solidFill>
                <a:latin typeface="Book Antiqua" panose="02040602050305030304" pitchFamily="18" charset="0"/>
              </a:rPr>
              <a:t>de Control Interno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4B593E9-6066-418F-BF7B-C640DA628AD0}"/>
              </a:ext>
            </a:extLst>
          </p:cNvPr>
          <p:cNvSpPr/>
          <p:nvPr/>
        </p:nvSpPr>
        <p:spPr>
          <a:xfrm>
            <a:off x="5436096" y="476672"/>
            <a:ext cx="360040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6146" name="Picture 2" descr="Conozca las mejores prácticas en pruebas de desarrollo">
            <a:extLst>
              <a:ext uri="{FF2B5EF4-FFF2-40B4-BE49-F238E27FC236}">
                <a16:creationId xmlns:a16="http://schemas.microsoft.com/office/drawing/2014/main" id="{C9DF46E6-A679-4933-B826-66DDCD5E6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16696"/>
            <a:ext cx="432048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731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3">
            <a:extLst>
              <a:ext uri="{FF2B5EF4-FFF2-40B4-BE49-F238E27FC236}">
                <a16:creationId xmlns:a16="http://schemas.microsoft.com/office/drawing/2014/main" id="{FD77838C-6C3D-4EFD-9D11-495ABBFB361A}"/>
              </a:ext>
            </a:extLst>
          </p:cNvPr>
          <p:cNvSpPr txBox="1">
            <a:spLocks/>
          </p:cNvSpPr>
          <p:nvPr/>
        </p:nvSpPr>
        <p:spPr>
          <a:xfrm>
            <a:off x="350205" y="1214893"/>
            <a:ext cx="8129221" cy="6480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3200" b="1" dirty="0">
                <a:solidFill>
                  <a:schemeClr val="tx2"/>
                </a:solidFill>
                <a:latin typeface="Book Antiqua" panose="02040602050305030304" pitchFamily="18" charset="0"/>
              </a:rPr>
              <a:t>Evaluación de Riesgos</a:t>
            </a:r>
          </a:p>
        </p:txBody>
      </p:sp>
      <p:sp>
        <p:nvSpPr>
          <p:cNvPr id="8" name="Título 3">
            <a:extLst>
              <a:ext uri="{FF2B5EF4-FFF2-40B4-BE49-F238E27FC236}">
                <a16:creationId xmlns:a16="http://schemas.microsoft.com/office/drawing/2014/main" id="{E9F2B34B-F42A-4B7C-BE73-A9E8CAED703C}"/>
              </a:ext>
            </a:extLst>
          </p:cNvPr>
          <p:cNvSpPr txBox="1">
            <a:spLocks/>
          </p:cNvSpPr>
          <p:nvPr/>
        </p:nvSpPr>
        <p:spPr>
          <a:xfrm>
            <a:off x="467544" y="1917579"/>
            <a:ext cx="3240360" cy="6480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3200" b="1" dirty="0">
                <a:solidFill>
                  <a:schemeClr val="tx2"/>
                </a:solidFill>
                <a:latin typeface="Book Antiqua" panose="02040602050305030304" pitchFamily="18" charset="0"/>
              </a:rPr>
              <a:t>Probabilidad</a:t>
            </a:r>
          </a:p>
        </p:txBody>
      </p:sp>
      <p:sp>
        <p:nvSpPr>
          <p:cNvPr id="9" name="Título 3">
            <a:extLst>
              <a:ext uri="{FF2B5EF4-FFF2-40B4-BE49-F238E27FC236}">
                <a16:creationId xmlns:a16="http://schemas.microsoft.com/office/drawing/2014/main" id="{B3E5F3C2-764F-45CE-8D31-71636ED1249B}"/>
              </a:ext>
            </a:extLst>
          </p:cNvPr>
          <p:cNvSpPr txBox="1">
            <a:spLocks/>
          </p:cNvSpPr>
          <p:nvPr/>
        </p:nvSpPr>
        <p:spPr>
          <a:xfrm>
            <a:off x="5239066" y="1862965"/>
            <a:ext cx="3240360" cy="6480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3200" b="1" dirty="0">
                <a:latin typeface="Book Antiqua" panose="02040602050305030304" pitchFamily="18" charset="0"/>
              </a:rPr>
              <a:t>Severidad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4C9F2A1-7762-4CD6-998F-76B48A960E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98" t="50000" r="18501" b="34593"/>
          <a:stretch/>
        </p:blipFill>
        <p:spPr>
          <a:xfrm>
            <a:off x="467544" y="5229200"/>
            <a:ext cx="8129221" cy="100811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ABA983D3-7771-4286-8FA6-1A2839477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364" y="2526641"/>
            <a:ext cx="3300518" cy="266440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DF0D804-E806-46AD-9AEA-7E38D5B27D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9066" y="2511037"/>
            <a:ext cx="3240360" cy="2702559"/>
          </a:xfrm>
          <a:prstGeom prst="rect">
            <a:avLst/>
          </a:prstGeom>
        </p:spPr>
      </p:pic>
      <p:sp>
        <p:nvSpPr>
          <p:cNvPr id="18" name="Flecha: a la derecha 17">
            <a:extLst>
              <a:ext uri="{FF2B5EF4-FFF2-40B4-BE49-F238E27FC236}">
                <a16:creationId xmlns:a16="http://schemas.microsoft.com/office/drawing/2014/main" id="{4CCC1E61-D7D9-49BE-B432-5D02D54CBFEC}"/>
              </a:ext>
            </a:extLst>
          </p:cNvPr>
          <p:cNvSpPr/>
          <p:nvPr/>
        </p:nvSpPr>
        <p:spPr>
          <a:xfrm>
            <a:off x="3949629" y="3393840"/>
            <a:ext cx="1164598" cy="100811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7818E88-0424-42CE-B2D1-A7AEFEAA817D}"/>
              </a:ext>
            </a:extLst>
          </p:cNvPr>
          <p:cNvSpPr/>
          <p:nvPr/>
        </p:nvSpPr>
        <p:spPr>
          <a:xfrm>
            <a:off x="5436096" y="476672"/>
            <a:ext cx="360040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543857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3">
            <a:extLst>
              <a:ext uri="{FF2B5EF4-FFF2-40B4-BE49-F238E27FC236}">
                <a16:creationId xmlns:a16="http://schemas.microsoft.com/office/drawing/2014/main" id="{FD77838C-6C3D-4EFD-9D11-495ABBFB361A}"/>
              </a:ext>
            </a:extLst>
          </p:cNvPr>
          <p:cNvSpPr txBox="1">
            <a:spLocks/>
          </p:cNvSpPr>
          <p:nvPr/>
        </p:nvSpPr>
        <p:spPr>
          <a:xfrm>
            <a:off x="507389" y="1389841"/>
            <a:ext cx="8129221" cy="6480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3200" b="1" dirty="0">
                <a:solidFill>
                  <a:schemeClr val="tx2"/>
                </a:solidFill>
                <a:latin typeface="Book Antiqua" panose="02040602050305030304" pitchFamily="18" charset="0"/>
              </a:rPr>
              <a:t>Valoración de la capacidad de mitigación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372BFB4-DE7E-4BB4-8836-E8DD1BC58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137786"/>
            <a:ext cx="5832648" cy="268230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E4A1DC2D-BF94-42A4-9A03-3F25E91777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89" t="35993" r="3538" b="45799"/>
          <a:stretch/>
        </p:blipFill>
        <p:spPr>
          <a:xfrm>
            <a:off x="537973" y="5000106"/>
            <a:ext cx="8208912" cy="936105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0FD9CDCE-8422-4118-B833-2917F2B03670}"/>
              </a:ext>
            </a:extLst>
          </p:cNvPr>
          <p:cNvSpPr/>
          <p:nvPr/>
        </p:nvSpPr>
        <p:spPr>
          <a:xfrm>
            <a:off x="5436096" y="476672"/>
            <a:ext cx="360040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20069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3">
            <a:extLst>
              <a:ext uri="{FF2B5EF4-FFF2-40B4-BE49-F238E27FC236}">
                <a16:creationId xmlns:a16="http://schemas.microsoft.com/office/drawing/2014/main" id="{FD77838C-6C3D-4EFD-9D11-495ABBFB361A}"/>
              </a:ext>
            </a:extLst>
          </p:cNvPr>
          <p:cNvSpPr txBox="1">
            <a:spLocks/>
          </p:cNvSpPr>
          <p:nvPr/>
        </p:nvSpPr>
        <p:spPr>
          <a:xfrm>
            <a:off x="507389" y="1389841"/>
            <a:ext cx="8129221" cy="6480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GT" sz="3200" b="1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D893013-CF74-45D4-80A8-B9457830FB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51" t="26190" r="10626" b="7979"/>
          <a:stretch/>
        </p:blipFill>
        <p:spPr>
          <a:xfrm>
            <a:off x="507389" y="1455877"/>
            <a:ext cx="8163253" cy="4565411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5241294-06C9-45B6-8384-CB7187C05ECB}"/>
              </a:ext>
            </a:extLst>
          </p:cNvPr>
          <p:cNvSpPr/>
          <p:nvPr/>
        </p:nvSpPr>
        <p:spPr>
          <a:xfrm>
            <a:off x="5436096" y="476672"/>
            <a:ext cx="360040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29415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317B8FA9-9C9E-4023-A36C-95F5FF125B83}"/>
              </a:ext>
            </a:extLst>
          </p:cNvPr>
          <p:cNvSpPr txBox="1">
            <a:spLocks/>
          </p:cNvSpPr>
          <p:nvPr/>
        </p:nvSpPr>
        <p:spPr>
          <a:xfrm>
            <a:off x="3757242" y="2123762"/>
            <a:ext cx="5055547" cy="388843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GT" sz="2400" dirty="0">
                <a:solidFill>
                  <a:schemeClr val="tx2"/>
                </a:solidFill>
                <a:latin typeface="Book Antiqua" panose="02040602050305030304" pitchFamily="18" charset="0"/>
              </a:rPr>
              <a:t>“La Contraloría General de Cuentas es una institución técnica descentralizada, con funciones fiscalizadoras de los ingresos, egresos y en general de todo interés hacendario de los organismos del Estado, los municipios, entidades descentralizadas y autónomas, así como de cualquier persona que reciba fondos del Estado o que haga colectas públicas…”</a:t>
            </a: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FD77838C-6C3D-4EFD-9D11-495ABBFB361A}"/>
              </a:ext>
            </a:extLst>
          </p:cNvPr>
          <p:cNvSpPr txBox="1">
            <a:spLocks/>
          </p:cNvSpPr>
          <p:nvPr/>
        </p:nvSpPr>
        <p:spPr>
          <a:xfrm>
            <a:off x="84834" y="1433622"/>
            <a:ext cx="3672408" cy="6901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4800" b="1" dirty="0">
                <a:solidFill>
                  <a:schemeClr val="tx2"/>
                </a:solidFill>
                <a:latin typeface="Book Antiqua" panose="02040602050305030304" pitchFamily="18" charset="0"/>
              </a:rPr>
              <a:t>Base Legal</a:t>
            </a:r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31436DAF-2937-454B-B451-2B4006CA354F}"/>
              </a:ext>
            </a:extLst>
          </p:cNvPr>
          <p:cNvSpPr txBox="1">
            <a:spLocks/>
          </p:cNvSpPr>
          <p:nvPr/>
        </p:nvSpPr>
        <p:spPr>
          <a:xfrm>
            <a:off x="415267" y="2391239"/>
            <a:ext cx="3089296" cy="69014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GT" sz="1600" dirty="0">
                <a:solidFill>
                  <a:schemeClr val="bg1"/>
                </a:solidFill>
                <a:latin typeface="Book Antiqua" panose="02040602050305030304" pitchFamily="18" charset="0"/>
              </a:rPr>
              <a:t>Artículo 232, Constitución Política de la República de Guatemala.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7274B1C-2915-4156-B998-B0B4495C8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68" y="3407613"/>
            <a:ext cx="3089296" cy="2451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1B33C86E-BDCC-4FBF-8D29-89B5B520A21B}"/>
              </a:ext>
            </a:extLst>
          </p:cNvPr>
          <p:cNvSpPr/>
          <p:nvPr/>
        </p:nvSpPr>
        <p:spPr>
          <a:xfrm>
            <a:off x="5436096" y="476672"/>
            <a:ext cx="360040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4007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3">
            <a:extLst>
              <a:ext uri="{FF2B5EF4-FFF2-40B4-BE49-F238E27FC236}">
                <a16:creationId xmlns:a16="http://schemas.microsoft.com/office/drawing/2014/main" id="{FD77838C-6C3D-4EFD-9D11-495ABBFB361A}"/>
              </a:ext>
            </a:extLst>
          </p:cNvPr>
          <p:cNvSpPr txBox="1">
            <a:spLocks/>
          </p:cNvSpPr>
          <p:nvPr/>
        </p:nvSpPr>
        <p:spPr>
          <a:xfrm>
            <a:off x="1048838" y="3068960"/>
            <a:ext cx="6768753" cy="99681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GT" sz="6600" b="1" dirty="0">
                <a:solidFill>
                  <a:schemeClr val="tx2"/>
                </a:solidFill>
                <a:latin typeface="Book Antiqua" panose="02040602050305030304" pitchFamily="18" charset="0"/>
              </a:rPr>
              <a:t>Para finalizar…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0A18B99-F565-48D9-A094-4D8023C471EB}"/>
              </a:ext>
            </a:extLst>
          </p:cNvPr>
          <p:cNvSpPr/>
          <p:nvPr/>
        </p:nvSpPr>
        <p:spPr>
          <a:xfrm>
            <a:off x="5436096" y="476672"/>
            <a:ext cx="360040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8629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id="{F5D5ABB2-2F6F-4CEF-BC16-18BDB3F2B8CE}"/>
              </a:ext>
            </a:extLst>
          </p:cNvPr>
          <p:cNvSpPr txBox="1"/>
          <p:nvPr/>
        </p:nvSpPr>
        <p:spPr>
          <a:xfrm>
            <a:off x="495213" y="1844824"/>
            <a:ext cx="784887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GT" sz="3600" dirty="0">
                <a:solidFill>
                  <a:schemeClr val="tx2"/>
                </a:solidFill>
                <a:latin typeface="Book Antiqua" panose="02040602050305030304" pitchFamily="18" charset="0"/>
              </a:rPr>
              <a:t>“Los líderes de las organizaciones cumplen un rol modelo para los miembros de las instituciones, por lo que, si sus acciones están orientadas a los principios de ética e integridad, </a:t>
            </a:r>
            <a:r>
              <a:rPr lang="es-GT" sz="3600" b="1" u="sng" dirty="0">
                <a:solidFill>
                  <a:schemeClr val="tx2"/>
                </a:solidFill>
                <a:latin typeface="Book Antiqua" panose="02040602050305030304" pitchFamily="18" charset="0"/>
              </a:rPr>
              <a:t>sus colaboradores replicarán la acción.</a:t>
            </a:r>
            <a:r>
              <a:rPr lang="es-GT" sz="3600" dirty="0">
                <a:solidFill>
                  <a:schemeClr val="tx2"/>
                </a:solidFill>
                <a:latin typeface="Book Antiqua" panose="02040602050305030304" pitchFamily="18" charset="0"/>
              </a:rPr>
              <a:t>”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3192C24-47CC-4C23-993A-09AE86FC283E}"/>
              </a:ext>
            </a:extLst>
          </p:cNvPr>
          <p:cNvSpPr/>
          <p:nvPr/>
        </p:nvSpPr>
        <p:spPr>
          <a:xfrm>
            <a:off x="5436096" y="476672"/>
            <a:ext cx="360040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85014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99392"/>
            <a:ext cx="9361040" cy="723134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0" y="404664"/>
            <a:ext cx="9108504" cy="33123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BF65AB0-3B1F-402E-952E-7FACC9F9AD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412776"/>
            <a:ext cx="5468253" cy="172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74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317B8FA9-9C9E-4023-A36C-95F5FF125B83}"/>
              </a:ext>
            </a:extLst>
          </p:cNvPr>
          <p:cNvSpPr txBox="1">
            <a:spLocks/>
          </p:cNvSpPr>
          <p:nvPr/>
        </p:nvSpPr>
        <p:spPr>
          <a:xfrm>
            <a:off x="467543" y="2127590"/>
            <a:ext cx="8129221" cy="3888432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GT" sz="8000" dirty="0">
                <a:solidFill>
                  <a:schemeClr val="tx2"/>
                </a:solidFill>
                <a:latin typeface="Book Antiqua" panose="02040602050305030304" pitchFamily="18" charset="0"/>
              </a:rPr>
              <a:t>Ser el órgano rector de control gubernamental. Las disposiciones, políticas y procedimientos que dicte en el ámbito de su competencia, son de observancia y cumplimiento obligatorio para los organismos, instituciones, entidades y demás personas a que se refiere el artículo 2 de la presente Ley.</a:t>
            </a:r>
          </a:p>
          <a:p>
            <a:pPr algn="just"/>
            <a:endParaRPr lang="es-GT" sz="8000" dirty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pPr algn="just"/>
            <a:r>
              <a:rPr lang="es-GT" sz="8000" dirty="0">
                <a:solidFill>
                  <a:schemeClr val="tx2"/>
                </a:solidFill>
                <a:latin typeface="Book Antiqua" panose="02040602050305030304" pitchFamily="18" charset="0"/>
              </a:rPr>
              <a:t>Normar el control interno institucional…</a:t>
            </a:r>
          </a:p>
          <a:p>
            <a:pPr marL="0" indent="0" algn="just">
              <a:buNone/>
            </a:pPr>
            <a:endParaRPr lang="es-GT" sz="8000" dirty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pPr marL="0" indent="0" algn="just">
              <a:buNone/>
            </a:pPr>
            <a:endParaRPr lang="es-GT" sz="1800" b="1" dirty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pPr marL="0" indent="0" algn="just">
              <a:buNone/>
            </a:pPr>
            <a:endParaRPr lang="es-GT" sz="4900" b="1" dirty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es-GT" sz="4900" b="1" dirty="0">
                <a:solidFill>
                  <a:schemeClr val="tx2"/>
                </a:solidFill>
                <a:latin typeface="Book Antiqua" panose="02040602050305030304" pitchFamily="18" charset="0"/>
              </a:rPr>
              <a:t>(Ley Orgánica de la Contraloría General de Cuentas, Artículo 4.)</a:t>
            </a:r>
          </a:p>
          <a:p>
            <a:pPr marL="0" indent="0" algn="just">
              <a:buNone/>
            </a:pPr>
            <a:endParaRPr lang="es-GT" sz="1800" b="1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FD77838C-6C3D-4EFD-9D11-495ABBFB361A}"/>
              </a:ext>
            </a:extLst>
          </p:cNvPr>
          <p:cNvSpPr txBox="1">
            <a:spLocks/>
          </p:cNvSpPr>
          <p:nvPr/>
        </p:nvSpPr>
        <p:spPr>
          <a:xfrm>
            <a:off x="467544" y="1433622"/>
            <a:ext cx="8129221" cy="6901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GT" sz="3600" b="1" dirty="0">
                <a:solidFill>
                  <a:schemeClr val="tx2"/>
                </a:solidFill>
                <a:latin typeface="Book Antiqua" panose="02040602050305030304" pitchFamily="18" charset="0"/>
              </a:rPr>
              <a:t>Principales atribuciones de la CGC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73DBAF7-1511-4F30-B169-3F776F008C41}"/>
              </a:ext>
            </a:extLst>
          </p:cNvPr>
          <p:cNvSpPr/>
          <p:nvPr/>
        </p:nvSpPr>
        <p:spPr>
          <a:xfrm>
            <a:off x="5436096" y="476672"/>
            <a:ext cx="360040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2172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A44EDA4-E16E-45F5-AC3B-04686C17FE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83" t="17576" r="21458" b="7016"/>
          <a:stretch/>
        </p:blipFill>
        <p:spPr>
          <a:xfrm>
            <a:off x="0" y="332656"/>
            <a:ext cx="9144000" cy="590465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E3E0A378-66CA-4894-AA49-7A6777B215EB}"/>
              </a:ext>
            </a:extLst>
          </p:cNvPr>
          <p:cNvSpPr/>
          <p:nvPr/>
        </p:nvSpPr>
        <p:spPr>
          <a:xfrm>
            <a:off x="5436096" y="476672"/>
            <a:ext cx="360040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6748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317B8FA9-9C9E-4023-A36C-95F5FF125B83}"/>
              </a:ext>
            </a:extLst>
          </p:cNvPr>
          <p:cNvSpPr txBox="1">
            <a:spLocks/>
          </p:cNvSpPr>
          <p:nvPr/>
        </p:nvSpPr>
        <p:spPr>
          <a:xfrm>
            <a:off x="461607" y="2636913"/>
            <a:ext cx="8135158" cy="2787466"/>
          </a:xfrm>
          <a:prstGeom prst="rect">
            <a:avLst/>
          </a:prstGeom>
          <a:ln w="76200">
            <a:solidFill>
              <a:srgbClr val="0070C0"/>
            </a:solidFill>
          </a:ln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GT" sz="2800" dirty="0">
                <a:solidFill>
                  <a:schemeClr val="tx2"/>
                </a:solidFill>
                <a:latin typeface="Book Antiqua" panose="02040602050305030304" pitchFamily="18" charset="0"/>
              </a:rPr>
              <a:t>“El Sistema Nacional de Control Interno Gubernamental, también denominado -SINACIG-, es el conjunto de objetivos, responsabilidades, componentes y normas de control interno, con el propósito de asegurar el cumplimiento de objetivos fundamentales de cada entidad…”</a:t>
            </a: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FD77838C-6C3D-4EFD-9D11-495ABBFB361A}"/>
              </a:ext>
            </a:extLst>
          </p:cNvPr>
          <p:cNvSpPr txBox="1">
            <a:spLocks/>
          </p:cNvSpPr>
          <p:nvPr/>
        </p:nvSpPr>
        <p:spPr>
          <a:xfrm>
            <a:off x="467544" y="1433622"/>
            <a:ext cx="8129221" cy="69014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GT" sz="3600" b="1" dirty="0">
                <a:solidFill>
                  <a:schemeClr val="tx2"/>
                </a:solidFill>
                <a:latin typeface="Book Antiqua" panose="02040602050305030304" pitchFamily="18" charset="0"/>
              </a:rPr>
              <a:t>Objeto </a:t>
            </a:r>
            <a:r>
              <a:rPr lang="es-GT" sz="1800" b="1" dirty="0">
                <a:solidFill>
                  <a:schemeClr val="tx2"/>
                </a:solidFill>
                <a:latin typeface="Book Antiqua" panose="02040602050305030304" pitchFamily="18" charset="0"/>
              </a:rPr>
              <a:t>(Artículo 1, Acuerdo No. A-028-2021)</a:t>
            </a:r>
            <a:endParaRPr lang="es-GT" sz="3600" b="1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18206AE8-1604-4BD5-83AC-77F09C1C0CB2}"/>
              </a:ext>
            </a:extLst>
          </p:cNvPr>
          <p:cNvSpPr/>
          <p:nvPr/>
        </p:nvSpPr>
        <p:spPr>
          <a:xfrm>
            <a:off x="5436096" y="476672"/>
            <a:ext cx="360040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17300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317B8FA9-9C9E-4023-A36C-95F5FF125B83}"/>
              </a:ext>
            </a:extLst>
          </p:cNvPr>
          <p:cNvSpPr txBox="1">
            <a:spLocks/>
          </p:cNvSpPr>
          <p:nvPr/>
        </p:nvSpPr>
        <p:spPr>
          <a:xfrm>
            <a:off x="467544" y="2780928"/>
            <a:ext cx="8129220" cy="324036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GT" sz="2800" dirty="0">
                <a:solidFill>
                  <a:schemeClr val="tx2"/>
                </a:solidFill>
                <a:latin typeface="Book Antiqua" panose="02040602050305030304" pitchFamily="18" charset="0"/>
              </a:rPr>
              <a:t>“Las disposiciones que conforman el SINACIG, son de observancia general y obligatoria, </a:t>
            </a:r>
            <a:r>
              <a:rPr lang="es-GT" sz="2800" b="1" dirty="0">
                <a:solidFill>
                  <a:schemeClr val="tx2"/>
                </a:solidFill>
                <a:latin typeface="Book Antiqua" panose="02040602050305030304" pitchFamily="18" charset="0"/>
              </a:rPr>
              <a:t>debe ser aplicado para ejercer el control interno institucional y la gestión de riesgos, </a:t>
            </a:r>
            <a:r>
              <a:rPr lang="es-GT" sz="2800" dirty="0">
                <a:solidFill>
                  <a:schemeClr val="tx2"/>
                </a:solidFill>
                <a:latin typeface="Book Antiqua" panose="02040602050305030304" pitchFamily="18" charset="0"/>
              </a:rPr>
              <a:t>por parte de la máxima autoridad, equipo de dirección, auditor interno, y servidores públicos de las entidades a que se refiere el artículo 2, del Decreto Número 31-2002, del Congreso de la República”</a:t>
            </a: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FD77838C-6C3D-4EFD-9D11-495ABBFB361A}"/>
              </a:ext>
            </a:extLst>
          </p:cNvPr>
          <p:cNvSpPr txBox="1">
            <a:spLocks/>
          </p:cNvSpPr>
          <p:nvPr/>
        </p:nvSpPr>
        <p:spPr>
          <a:xfrm>
            <a:off x="467544" y="1433622"/>
            <a:ext cx="8129221" cy="90910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GT" sz="3200" b="1" dirty="0">
                <a:solidFill>
                  <a:schemeClr val="tx2"/>
                </a:solidFill>
                <a:latin typeface="Book Antiqua" panose="02040602050305030304" pitchFamily="18" charset="0"/>
              </a:rPr>
              <a:t>Sujetos obligados y ámbito de aplicación </a:t>
            </a:r>
          </a:p>
          <a:p>
            <a:pPr algn="l"/>
            <a:r>
              <a:rPr lang="es-GT" sz="1800" b="1" dirty="0">
                <a:solidFill>
                  <a:schemeClr val="tx2"/>
                </a:solidFill>
                <a:latin typeface="Book Antiqua" panose="02040602050305030304" pitchFamily="18" charset="0"/>
              </a:rPr>
              <a:t>(Artículo 2, Acuerdo No. A-028-2021)</a:t>
            </a:r>
            <a:endParaRPr lang="es-GT" sz="3600" b="1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F89E7ED9-8974-414C-BD55-49F1CE315BBD}"/>
              </a:ext>
            </a:extLst>
          </p:cNvPr>
          <p:cNvSpPr/>
          <p:nvPr/>
        </p:nvSpPr>
        <p:spPr>
          <a:xfrm>
            <a:off x="5436096" y="476672"/>
            <a:ext cx="360040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45707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317B8FA9-9C9E-4023-A36C-95F5FF125B83}"/>
              </a:ext>
            </a:extLst>
          </p:cNvPr>
          <p:cNvSpPr txBox="1">
            <a:spLocks/>
          </p:cNvSpPr>
          <p:nvPr/>
        </p:nvSpPr>
        <p:spPr>
          <a:xfrm>
            <a:off x="467544" y="2564904"/>
            <a:ext cx="8129220" cy="32403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GT" sz="2800" dirty="0">
                <a:solidFill>
                  <a:schemeClr val="tx2"/>
                </a:solidFill>
                <a:latin typeface="Book Antiqua" panose="02040602050305030304" pitchFamily="18" charset="0"/>
              </a:rPr>
              <a:t>“Las entidades sujetas a fiscalización y control gubernamental, continuaran aplicando las Normas Generales de Control Interno contenidas en el Acuerdo 09-03 hasta finalizar el ejercicio fiscal 2021. </a:t>
            </a:r>
            <a:r>
              <a:rPr lang="es-GT" sz="2800" b="1" dirty="0">
                <a:solidFill>
                  <a:schemeClr val="tx2"/>
                </a:solidFill>
                <a:latin typeface="Book Antiqua" panose="02040602050305030304" pitchFamily="18" charset="0"/>
              </a:rPr>
              <a:t>La aplicación y ejecución del SINACIG entrará en vigencia a partir del 1 de enero de 2022.</a:t>
            </a:r>
            <a:r>
              <a:rPr lang="es-GT" sz="2800" dirty="0">
                <a:solidFill>
                  <a:schemeClr val="tx2"/>
                </a:solidFill>
                <a:latin typeface="Book Antiqua" panose="02040602050305030304" pitchFamily="18" charset="0"/>
              </a:rPr>
              <a:t>”</a:t>
            </a: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FD77838C-6C3D-4EFD-9D11-495ABBFB361A}"/>
              </a:ext>
            </a:extLst>
          </p:cNvPr>
          <p:cNvSpPr txBox="1">
            <a:spLocks/>
          </p:cNvSpPr>
          <p:nvPr/>
        </p:nvSpPr>
        <p:spPr>
          <a:xfrm>
            <a:off x="467544" y="1433622"/>
            <a:ext cx="8129221" cy="90910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GT" sz="3200" b="1" dirty="0">
                <a:solidFill>
                  <a:schemeClr val="tx2"/>
                </a:solidFill>
                <a:latin typeface="Book Antiqua" panose="02040602050305030304" pitchFamily="18" charset="0"/>
              </a:rPr>
              <a:t>Transitorio </a:t>
            </a:r>
            <a:r>
              <a:rPr lang="es-GT" sz="1800" b="1" dirty="0">
                <a:solidFill>
                  <a:schemeClr val="tx2"/>
                </a:solidFill>
                <a:latin typeface="Book Antiqua" panose="02040602050305030304" pitchFamily="18" charset="0"/>
              </a:rPr>
              <a:t>(Artículo 6, Acuerdo No. A-028-2021)</a:t>
            </a:r>
            <a:endParaRPr lang="es-GT" sz="3600" b="1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1CEB9FA-29E4-48C2-A461-AC5699850F4E}"/>
              </a:ext>
            </a:extLst>
          </p:cNvPr>
          <p:cNvSpPr/>
          <p:nvPr/>
        </p:nvSpPr>
        <p:spPr>
          <a:xfrm>
            <a:off x="5436096" y="476672"/>
            <a:ext cx="360040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53797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317B8FA9-9C9E-4023-A36C-95F5FF125B83}"/>
              </a:ext>
            </a:extLst>
          </p:cNvPr>
          <p:cNvSpPr txBox="1">
            <a:spLocks/>
          </p:cNvSpPr>
          <p:nvPr/>
        </p:nvSpPr>
        <p:spPr>
          <a:xfrm>
            <a:off x="467544" y="2342726"/>
            <a:ext cx="8129220" cy="375057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GT" sz="2800" dirty="0">
                <a:solidFill>
                  <a:schemeClr val="tx2"/>
                </a:solidFill>
                <a:latin typeface="Book Antiqua" panose="02040602050305030304" pitchFamily="18" charset="0"/>
              </a:rPr>
              <a:t>“La Máxima Autoridad de las entidades sujetas a fiscalización y control gubernamental, debe aprobar y publicar en su portal electrónico, a más </a:t>
            </a:r>
            <a:r>
              <a:rPr lang="es-GT" sz="2800" b="1" dirty="0">
                <a:solidFill>
                  <a:schemeClr val="tx2"/>
                </a:solidFill>
                <a:latin typeface="Book Antiqua" panose="02040602050305030304" pitchFamily="18" charset="0"/>
              </a:rPr>
              <a:t>tardar el 30 de abril de 2022</a:t>
            </a:r>
            <a:r>
              <a:rPr lang="es-GT" sz="2800" dirty="0">
                <a:solidFill>
                  <a:schemeClr val="tx2"/>
                </a:solidFill>
                <a:latin typeface="Book Antiqua" panose="02040602050305030304" pitchFamily="18" charset="0"/>
              </a:rPr>
              <a:t>, </a:t>
            </a:r>
            <a:r>
              <a:rPr lang="es-GT" sz="2800" b="1" dirty="0">
                <a:solidFill>
                  <a:schemeClr val="tx2"/>
                </a:solidFill>
                <a:latin typeface="Book Antiqua" panose="02040602050305030304" pitchFamily="18" charset="0"/>
              </a:rPr>
              <a:t>la Matriz de Evaluación de Riesgos, Mapa de Riesgos, Plan de Trabajo de Evaluación de Riesgos y el Informe Anual de Control Interno. </a:t>
            </a:r>
            <a:r>
              <a:rPr lang="es-GT" sz="2800" dirty="0">
                <a:solidFill>
                  <a:schemeClr val="tx2"/>
                </a:solidFill>
                <a:latin typeface="Book Antiqua" panose="02040602050305030304" pitchFamily="18" charset="0"/>
              </a:rPr>
              <a:t>La Matriz de Continuidad de Evaluación de Riesgos, a más tardar el 13 de enero de 2023.”</a:t>
            </a: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FD77838C-6C3D-4EFD-9D11-495ABBFB361A}"/>
              </a:ext>
            </a:extLst>
          </p:cNvPr>
          <p:cNvSpPr txBox="1">
            <a:spLocks/>
          </p:cNvSpPr>
          <p:nvPr/>
        </p:nvSpPr>
        <p:spPr>
          <a:xfrm>
            <a:off x="467544" y="1433622"/>
            <a:ext cx="8129221" cy="90910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GT" sz="3200" b="1" dirty="0">
                <a:solidFill>
                  <a:schemeClr val="tx2"/>
                </a:solidFill>
                <a:latin typeface="Book Antiqua" panose="02040602050305030304" pitchFamily="18" charset="0"/>
              </a:rPr>
              <a:t>Transitorio </a:t>
            </a:r>
            <a:r>
              <a:rPr lang="es-GT" sz="1800" b="1" dirty="0">
                <a:solidFill>
                  <a:schemeClr val="tx2"/>
                </a:solidFill>
                <a:latin typeface="Book Antiqua" panose="02040602050305030304" pitchFamily="18" charset="0"/>
              </a:rPr>
              <a:t>(Artículo 7, Acuerdo No. A-028-2021)</a:t>
            </a:r>
            <a:endParaRPr lang="es-GT" sz="3600" b="1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613D3A29-258B-411D-B95A-F651948697F2}"/>
              </a:ext>
            </a:extLst>
          </p:cNvPr>
          <p:cNvSpPr/>
          <p:nvPr/>
        </p:nvSpPr>
        <p:spPr>
          <a:xfrm>
            <a:off x="5436096" y="476672"/>
            <a:ext cx="360040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714839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317B8FA9-9C9E-4023-A36C-95F5FF125B83}"/>
              </a:ext>
            </a:extLst>
          </p:cNvPr>
          <p:cNvSpPr txBox="1">
            <a:spLocks/>
          </p:cNvSpPr>
          <p:nvPr/>
        </p:nvSpPr>
        <p:spPr>
          <a:xfrm>
            <a:off x="251521" y="2101677"/>
            <a:ext cx="5616624" cy="403244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GT" sz="2800" b="1" dirty="0">
                <a:solidFill>
                  <a:schemeClr val="tx2"/>
                </a:solidFill>
                <a:latin typeface="Book Antiqua" panose="02040602050305030304" pitchFamily="18" charset="0"/>
              </a:rPr>
              <a:t>A más tardar el 30 de abril de 2022.</a:t>
            </a:r>
          </a:p>
          <a:p>
            <a:pPr marL="514350" indent="-514350" algn="just">
              <a:buAutoNum type="arabicPeriod"/>
            </a:pPr>
            <a:r>
              <a:rPr lang="es-GT" sz="2800" dirty="0">
                <a:solidFill>
                  <a:schemeClr val="tx2"/>
                </a:solidFill>
                <a:latin typeface="Book Antiqua" panose="02040602050305030304" pitchFamily="18" charset="0"/>
              </a:rPr>
              <a:t>Matriz de Evaluación de Riesgos</a:t>
            </a:r>
          </a:p>
          <a:p>
            <a:pPr marL="514350" indent="-514350" algn="just">
              <a:buAutoNum type="arabicPeriod"/>
            </a:pPr>
            <a:r>
              <a:rPr lang="es-GT" sz="2800" dirty="0">
                <a:solidFill>
                  <a:schemeClr val="tx2"/>
                </a:solidFill>
                <a:latin typeface="Book Antiqua" panose="02040602050305030304" pitchFamily="18" charset="0"/>
              </a:rPr>
              <a:t>Mapa de Riesgos</a:t>
            </a:r>
          </a:p>
          <a:p>
            <a:pPr marL="514350" indent="-514350" algn="just">
              <a:buAutoNum type="arabicPeriod"/>
            </a:pPr>
            <a:r>
              <a:rPr lang="es-GT" sz="2800" dirty="0">
                <a:solidFill>
                  <a:schemeClr val="tx2"/>
                </a:solidFill>
                <a:latin typeface="Book Antiqua" panose="02040602050305030304" pitchFamily="18" charset="0"/>
              </a:rPr>
              <a:t>Plan de Trabajo de Evaluación de Riesgos y</a:t>
            </a:r>
          </a:p>
          <a:p>
            <a:pPr marL="514350" indent="-514350" algn="just">
              <a:buAutoNum type="arabicPeriod"/>
            </a:pPr>
            <a:r>
              <a:rPr lang="es-GT" sz="2800" dirty="0">
                <a:solidFill>
                  <a:schemeClr val="tx2"/>
                </a:solidFill>
                <a:latin typeface="Book Antiqua" panose="02040602050305030304" pitchFamily="18" charset="0"/>
              </a:rPr>
              <a:t>Informe Anual de Control Interno. </a:t>
            </a:r>
          </a:p>
          <a:p>
            <a:pPr marL="514350" indent="-514350" algn="just">
              <a:buAutoNum type="arabicPeriod"/>
            </a:pPr>
            <a:endParaRPr lang="es-GT" sz="2800" dirty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es-GT" sz="2800" b="1" dirty="0">
                <a:solidFill>
                  <a:schemeClr val="tx2"/>
                </a:solidFill>
                <a:latin typeface="Book Antiqua" panose="02040602050305030304" pitchFamily="18" charset="0"/>
              </a:rPr>
              <a:t>A más tardar el 13 de enero de 2023</a:t>
            </a:r>
          </a:p>
          <a:p>
            <a:pPr marL="0" indent="0" algn="just">
              <a:buNone/>
            </a:pPr>
            <a:r>
              <a:rPr lang="es-GT" sz="2800" dirty="0">
                <a:solidFill>
                  <a:schemeClr val="tx2"/>
                </a:solidFill>
                <a:latin typeface="Book Antiqua" panose="02040602050305030304" pitchFamily="18" charset="0"/>
              </a:rPr>
              <a:t>5. Matriz de Continuidad de Evaluación  </a:t>
            </a:r>
          </a:p>
          <a:p>
            <a:pPr marL="0" indent="0" algn="just">
              <a:buNone/>
            </a:pPr>
            <a:r>
              <a:rPr lang="es-GT" sz="2800" dirty="0">
                <a:solidFill>
                  <a:schemeClr val="tx2"/>
                </a:solidFill>
                <a:latin typeface="Book Antiqua" panose="02040602050305030304" pitchFamily="18" charset="0"/>
              </a:rPr>
              <a:t>    de Riesgos, </a:t>
            </a:r>
          </a:p>
        </p:txBody>
      </p:sp>
      <p:sp>
        <p:nvSpPr>
          <p:cNvPr id="11" name="Título 3">
            <a:extLst>
              <a:ext uri="{FF2B5EF4-FFF2-40B4-BE49-F238E27FC236}">
                <a16:creationId xmlns:a16="http://schemas.microsoft.com/office/drawing/2014/main" id="{FD77838C-6C3D-4EFD-9D11-495ABBFB361A}"/>
              </a:ext>
            </a:extLst>
          </p:cNvPr>
          <p:cNvSpPr txBox="1">
            <a:spLocks/>
          </p:cNvSpPr>
          <p:nvPr/>
        </p:nvSpPr>
        <p:spPr>
          <a:xfrm>
            <a:off x="458485" y="1263253"/>
            <a:ext cx="8129221" cy="627226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3200" b="1" dirty="0">
                <a:solidFill>
                  <a:srgbClr val="0070C0"/>
                </a:solidFill>
                <a:latin typeface="Book Antiqua" panose="02040602050305030304" pitchFamily="18" charset="0"/>
              </a:rPr>
              <a:t>Documentos que requiere el SINACIG</a:t>
            </a:r>
            <a:endParaRPr lang="es-GT" sz="3600" b="1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87536B5-E588-4AF9-AA62-74B277575867}"/>
              </a:ext>
            </a:extLst>
          </p:cNvPr>
          <p:cNvSpPr/>
          <p:nvPr/>
        </p:nvSpPr>
        <p:spPr>
          <a:xfrm>
            <a:off x="5436096" y="476672"/>
            <a:ext cx="360040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1026" name="Picture 2" descr="Man Checking Off Giant Checklist: To Do List Notebook, Planner and Daily  Task Manager with Checkboxes : For All, Notebooks: Amazon.es: Libros">
            <a:extLst>
              <a:ext uri="{FF2B5EF4-FFF2-40B4-BE49-F238E27FC236}">
                <a16:creationId xmlns:a16="http://schemas.microsoft.com/office/drawing/2014/main" id="{552CC703-702E-4FDC-8C70-4E0FAB498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6" y="1808820"/>
            <a:ext cx="3158334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973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1583</TotalTime>
  <Words>921</Words>
  <Application>Microsoft Office PowerPoint</Application>
  <PresentationFormat>Presentación en pantalla (4:3)</PresentationFormat>
  <Paragraphs>90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6" baseType="lpstr">
      <vt:lpstr>Arial</vt:lpstr>
      <vt:lpstr>Book Antiqua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Alejandro Tang</dc:creator>
  <cp:lastModifiedBy>Martha Martínez</cp:lastModifiedBy>
  <cp:revision>71</cp:revision>
  <dcterms:created xsi:type="dcterms:W3CDTF">2021-04-14T17:57:57Z</dcterms:created>
  <dcterms:modified xsi:type="dcterms:W3CDTF">2022-02-09T17:50:19Z</dcterms:modified>
</cp:coreProperties>
</file>